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332" r:id="rId5"/>
    <p:sldId id="326" r:id="rId6"/>
    <p:sldId id="333" r:id="rId7"/>
    <p:sldId id="338" r:id="rId8"/>
    <p:sldId id="339" r:id="rId9"/>
    <p:sldId id="307" r:id="rId10"/>
    <p:sldId id="336" r:id="rId11"/>
    <p:sldId id="340" r:id="rId12"/>
    <p:sldId id="341" r:id="rId13"/>
    <p:sldId id="319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A142"/>
    <a:srgbClr val="5E9E4E"/>
    <a:srgbClr val="4A75B2"/>
    <a:srgbClr val="2F3138"/>
    <a:srgbClr val="EAEAEA"/>
    <a:srgbClr val="0F437E"/>
    <a:srgbClr val="326CE5"/>
    <a:srgbClr val="8FB0F1"/>
    <a:srgbClr val="007FFF"/>
    <a:srgbClr val="0063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A822F1-F796-4E15-9C30-F168382A549E}" v="142" dt="2024-09-09T08:55:46.1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 autoAdjust="0"/>
    <p:restoredTop sz="80185" autoAdjust="0"/>
  </p:normalViewPr>
  <p:slideViewPr>
    <p:cSldViewPr snapToGrid="0">
      <p:cViewPr varScale="1">
        <p:scale>
          <a:sx n="102" d="100"/>
          <a:sy n="102" d="100"/>
        </p:scale>
        <p:origin x="72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sley Noordam" userId="16578b71caf6cc74" providerId="LiveId" clId="{CCE8208C-1EBA-4A01-87F4-DCFE7D9ABE5B}"/>
    <pc:docChg chg="undo redo custSel addSld delSld modSld sldOrd addMainMaster delMainMaster modMainMaster">
      <pc:chgData name="Wesley Noordam" userId="16578b71caf6cc74" providerId="LiveId" clId="{CCE8208C-1EBA-4A01-87F4-DCFE7D9ABE5B}" dt="2024-07-01T11:54:32.111" v="4169" actId="1076"/>
      <pc:docMkLst>
        <pc:docMk/>
      </pc:docMkLst>
      <pc:sldChg chg="delSp modSp del mod modAnim">
        <pc:chgData name="Wesley Noordam" userId="16578b71caf6cc74" providerId="LiveId" clId="{CCE8208C-1EBA-4A01-87F4-DCFE7D9ABE5B}" dt="2024-06-28T11:36:47.413" v="1077" actId="47"/>
        <pc:sldMkLst>
          <pc:docMk/>
          <pc:sldMk cId="1695328675" sldId="291"/>
        </pc:sldMkLst>
        <pc:spChg chg="del">
          <ac:chgData name="Wesley Noordam" userId="16578b71caf6cc74" providerId="LiveId" clId="{CCE8208C-1EBA-4A01-87F4-DCFE7D9ABE5B}" dt="2024-06-28T09:04:05.730" v="733" actId="478"/>
          <ac:spMkLst>
            <pc:docMk/>
            <pc:sldMk cId="1695328675" sldId="291"/>
            <ac:spMk id="2" creationId="{E87A620F-6118-DCF9-1513-22D5ECD5B966}"/>
          </ac:spMkLst>
        </pc:spChg>
        <pc:spChg chg="del">
          <ac:chgData name="Wesley Noordam" userId="16578b71caf6cc74" providerId="LiveId" clId="{CCE8208C-1EBA-4A01-87F4-DCFE7D9ABE5B}" dt="2024-06-28T09:04:00.006" v="731" actId="478"/>
          <ac:spMkLst>
            <pc:docMk/>
            <pc:sldMk cId="1695328675" sldId="291"/>
            <ac:spMk id="3" creationId="{A7C99882-6B9A-5FEB-02C7-9A3C3731CA09}"/>
          </ac:spMkLst>
        </pc:spChg>
        <pc:picChg chg="mod">
          <ac:chgData name="Wesley Noordam" userId="16578b71caf6cc74" providerId="LiveId" clId="{CCE8208C-1EBA-4A01-87F4-DCFE7D9ABE5B}" dt="2024-06-28T11:34:32.034" v="1073" actId="1076"/>
          <ac:picMkLst>
            <pc:docMk/>
            <pc:sldMk cId="1695328675" sldId="291"/>
            <ac:picMk id="10" creationId="{53CD27E8-9190-5DFF-AC7A-A21DE8F02AA3}"/>
          </ac:picMkLst>
        </pc:picChg>
        <pc:picChg chg="del">
          <ac:chgData name="Wesley Noordam" userId="16578b71caf6cc74" providerId="LiveId" clId="{CCE8208C-1EBA-4A01-87F4-DCFE7D9ABE5B}" dt="2024-06-28T09:04:00.006" v="731" actId="478"/>
          <ac:picMkLst>
            <pc:docMk/>
            <pc:sldMk cId="1695328675" sldId="291"/>
            <ac:picMk id="2050" creationId="{617B4EFA-EB8E-EBE6-5BBC-BEE090B9FC43}"/>
          </ac:picMkLst>
        </pc:picChg>
      </pc:sldChg>
      <pc:sldChg chg="addSp delSp modSp del mod">
        <pc:chgData name="Wesley Noordam" userId="16578b71caf6cc74" providerId="LiveId" clId="{CCE8208C-1EBA-4A01-87F4-DCFE7D9ABE5B}" dt="2024-07-01T09:28:43.155" v="2946" actId="47"/>
        <pc:sldMkLst>
          <pc:docMk/>
          <pc:sldMk cId="1977745788" sldId="297"/>
        </pc:sldMkLst>
        <pc:spChg chg="mod">
          <ac:chgData name="Wesley Noordam" userId="16578b71caf6cc74" providerId="LiveId" clId="{CCE8208C-1EBA-4A01-87F4-DCFE7D9ABE5B}" dt="2024-06-26T11:55:14.826" v="17" actId="404"/>
          <ac:spMkLst>
            <pc:docMk/>
            <pc:sldMk cId="1977745788" sldId="297"/>
            <ac:spMk id="2" creationId="{7E0D4A97-C806-FA37-ECBC-F9068C7DA794}"/>
          </ac:spMkLst>
        </pc:spChg>
        <pc:spChg chg="add del mod">
          <ac:chgData name="Wesley Noordam" userId="16578b71caf6cc74" providerId="LiveId" clId="{CCE8208C-1EBA-4A01-87F4-DCFE7D9ABE5B}" dt="2024-06-28T11:38:08.966" v="1097" actId="21"/>
          <ac:spMkLst>
            <pc:docMk/>
            <pc:sldMk cId="1977745788" sldId="297"/>
            <ac:spMk id="3" creationId="{507D6E6B-77A9-C789-CBE3-89DD782997B2}"/>
          </ac:spMkLst>
        </pc:spChg>
        <pc:picChg chg="add mod">
          <ac:chgData name="Wesley Noordam" userId="16578b71caf6cc74" providerId="LiveId" clId="{CCE8208C-1EBA-4A01-87F4-DCFE7D9ABE5B}" dt="2024-07-01T08:05:04.904" v="2217" actId="1038"/>
          <ac:picMkLst>
            <pc:docMk/>
            <pc:sldMk cId="1977745788" sldId="297"/>
            <ac:picMk id="3" creationId="{C354E81B-764B-5C69-9F93-93CC82154E74}"/>
          </ac:picMkLst>
        </pc:picChg>
        <pc:picChg chg="add del mod">
          <ac:chgData name="Wesley Noordam" userId="16578b71caf6cc74" providerId="LiveId" clId="{CCE8208C-1EBA-4A01-87F4-DCFE7D9ABE5B}" dt="2024-06-26T11:56:15.677" v="24" actId="478"/>
          <ac:picMkLst>
            <pc:docMk/>
            <pc:sldMk cId="1977745788" sldId="297"/>
            <ac:picMk id="4" creationId="{DECA4AF5-2F11-DA7C-4187-F5289F6A506F}"/>
          </ac:picMkLst>
        </pc:picChg>
        <pc:picChg chg="add del mod">
          <ac:chgData name="Wesley Noordam" userId="16578b71caf6cc74" providerId="LiveId" clId="{CCE8208C-1EBA-4A01-87F4-DCFE7D9ABE5B}" dt="2024-07-01T08:05:00.385" v="2204" actId="478"/>
          <ac:picMkLst>
            <pc:docMk/>
            <pc:sldMk cId="1977745788" sldId="297"/>
            <ac:picMk id="2050" creationId="{F6E7FD44-9267-660C-EC38-CC6B8BFF573F}"/>
          </ac:picMkLst>
        </pc:picChg>
      </pc:sldChg>
      <pc:sldChg chg="mod modShow">
        <pc:chgData name="Wesley Noordam" userId="16578b71caf6cc74" providerId="LiveId" clId="{CCE8208C-1EBA-4A01-87F4-DCFE7D9ABE5B}" dt="2024-06-26T11:54:27.075" v="9" actId="729"/>
        <pc:sldMkLst>
          <pc:docMk/>
          <pc:sldMk cId="1630370287" sldId="304"/>
        </pc:sldMkLst>
      </pc:sldChg>
      <pc:sldChg chg="addSp delSp modSp mod modShow modNotesTx">
        <pc:chgData name="Wesley Noordam" userId="16578b71caf6cc74" providerId="LiveId" clId="{CCE8208C-1EBA-4A01-87F4-DCFE7D9ABE5B}" dt="2024-07-01T11:19:04.323" v="3858" actId="113"/>
        <pc:sldMkLst>
          <pc:docMk/>
          <pc:sldMk cId="3974088857" sldId="305"/>
        </pc:sldMkLst>
        <pc:spChg chg="mod">
          <ac:chgData name="Wesley Noordam" userId="16578b71caf6cc74" providerId="LiveId" clId="{CCE8208C-1EBA-4A01-87F4-DCFE7D9ABE5B}" dt="2024-07-01T11:19:04.323" v="3858" actId="113"/>
          <ac:spMkLst>
            <pc:docMk/>
            <pc:sldMk cId="3974088857" sldId="305"/>
            <ac:spMk id="2" creationId="{BCEBFD47-AED3-D9CF-953E-E5091DF2098B}"/>
          </ac:spMkLst>
        </pc:spChg>
        <pc:spChg chg="add del mod">
          <ac:chgData name="Wesley Noordam" userId="16578b71caf6cc74" providerId="LiveId" clId="{CCE8208C-1EBA-4A01-87F4-DCFE7D9ABE5B}" dt="2024-06-26T12:37:19.341" v="730" actId="6549"/>
          <ac:spMkLst>
            <pc:docMk/>
            <pc:sldMk cId="3974088857" sldId="305"/>
            <ac:spMk id="3" creationId="{3A165D44-86D3-AA01-2B54-E35E6B3112A2}"/>
          </ac:spMkLst>
        </pc:spChg>
        <pc:picChg chg="add del mod ord">
          <ac:chgData name="Wesley Noordam" userId="16578b71caf6cc74" providerId="LiveId" clId="{CCE8208C-1EBA-4A01-87F4-DCFE7D9ABE5B}" dt="2024-07-01T09:36:15.889" v="3229" actId="478"/>
          <ac:picMkLst>
            <pc:docMk/>
            <pc:sldMk cId="3974088857" sldId="305"/>
            <ac:picMk id="4" creationId="{5D1C345B-9D98-5437-2E4C-609090C38A87}"/>
          </ac:picMkLst>
        </pc:picChg>
        <pc:picChg chg="add del mod ord">
          <ac:chgData name="Wesley Noordam" userId="16578b71caf6cc74" providerId="LiveId" clId="{CCE8208C-1EBA-4A01-87F4-DCFE7D9ABE5B}" dt="2024-07-01T11:18:32.735" v="3842" actId="478"/>
          <ac:picMkLst>
            <pc:docMk/>
            <pc:sldMk cId="3974088857" sldId="305"/>
            <ac:picMk id="5" creationId="{E148BF2E-D5FA-EA32-4057-06BF869A91B3}"/>
          </ac:picMkLst>
        </pc:picChg>
        <pc:picChg chg="add mod ord">
          <ac:chgData name="Wesley Noordam" userId="16578b71caf6cc74" providerId="LiveId" clId="{CCE8208C-1EBA-4A01-87F4-DCFE7D9ABE5B}" dt="2024-07-01T11:18:37.921" v="3846" actId="167"/>
          <ac:picMkLst>
            <pc:docMk/>
            <pc:sldMk cId="3974088857" sldId="305"/>
            <ac:picMk id="6" creationId="{A41A7550-6550-7DE3-C145-944EE8B6D42A}"/>
          </ac:picMkLst>
        </pc:picChg>
        <pc:picChg chg="add del mod ord">
          <ac:chgData name="Wesley Noordam" userId="16578b71caf6cc74" providerId="LiveId" clId="{CCE8208C-1EBA-4A01-87F4-DCFE7D9ABE5B}" dt="2024-07-01T11:19:02.468" v="3854" actId="167"/>
          <ac:picMkLst>
            <pc:docMk/>
            <pc:sldMk cId="3974088857" sldId="305"/>
            <ac:picMk id="7" creationId="{8DB8E3FF-E3CC-B8C8-0878-C4D63F799285}"/>
          </ac:picMkLst>
        </pc:picChg>
        <pc:picChg chg="add mod">
          <ac:chgData name="Wesley Noordam" userId="16578b71caf6cc74" providerId="LiveId" clId="{CCE8208C-1EBA-4A01-87F4-DCFE7D9ABE5B}" dt="2024-06-26T11:55:08.432" v="15"/>
          <ac:picMkLst>
            <pc:docMk/>
            <pc:sldMk cId="3974088857" sldId="305"/>
            <ac:picMk id="1026" creationId="{897AF405-FC79-9879-51BA-71CAC12344A5}"/>
          </ac:picMkLst>
        </pc:picChg>
        <pc:picChg chg="del">
          <ac:chgData name="Wesley Noordam" userId="16578b71caf6cc74" providerId="LiveId" clId="{CCE8208C-1EBA-4A01-87F4-DCFE7D9ABE5B}" dt="2024-06-26T11:54:52.050" v="13" actId="478"/>
          <ac:picMkLst>
            <pc:docMk/>
            <pc:sldMk cId="3974088857" sldId="305"/>
            <ac:picMk id="3074" creationId="{012A99B9-3219-FBC2-52D6-912A51E41B92}"/>
          </ac:picMkLst>
        </pc:picChg>
      </pc:sldChg>
      <pc:sldChg chg="mod modShow">
        <pc:chgData name="Wesley Noordam" userId="16578b71caf6cc74" providerId="LiveId" clId="{CCE8208C-1EBA-4A01-87F4-DCFE7D9ABE5B}" dt="2024-06-26T11:54:27.075" v="9" actId="729"/>
        <pc:sldMkLst>
          <pc:docMk/>
          <pc:sldMk cId="2649017745" sldId="307"/>
        </pc:sldMkLst>
      </pc:sldChg>
      <pc:sldChg chg="mod modShow">
        <pc:chgData name="Wesley Noordam" userId="16578b71caf6cc74" providerId="LiveId" clId="{CCE8208C-1EBA-4A01-87F4-DCFE7D9ABE5B}" dt="2024-06-26T11:54:27.075" v="9" actId="729"/>
        <pc:sldMkLst>
          <pc:docMk/>
          <pc:sldMk cId="1361951812" sldId="308"/>
        </pc:sldMkLst>
      </pc:sldChg>
      <pc:sldChg chg="mod modShow">
        <pc:chgData name="Wesley Noordam" userId="16578b71caf6cc74" providerId="LiveId" clId="{CCE8208C-1EBA-4A01-87F4-DCFE7D9ABE5B}" dt="2024-06-26T11:54:27.075" v="9" actId="729"/>
        <pc:sldMkLst>
          <pc:docMk/>
          <pc:sldMk cId="1260987277" sldId="309"/>
        </pc:sldMkLst>
      </pc:sldChg>
      <pc:sldChg chg="mod modShow">
        <pc:chgData name="Wesley Noordam" userId="16578b71caf6cc74" providerId="LiveId" clId="{CCE8208C-1EBA-4A01-87F4-DCFE7D9ABE5B}" dt="2024-06-26T11:54:27.075" v="9" actId="729"/>
        <pc:sldMkLst>
          <pc:docMk/>
          <pc:sldMk cId="665909043" sldId="310"/>
        </pc:sldMkLst>
      </pc:sldChg>
      <pc:sldChg chg="mod modShow">
        <pc:chgData name="Wesley Noordam" userId="16578b71caf6cc74" providerId="LiveId" clId="{CCE8208C-1EBA-4A01-87F4-DCFE7D9ABE5B}" dt="2024-06-26T11:54:27.075" v="9" actId="729"/>
        <pc:sldMkLst>
          <pc:docMk/>
          <pc:sldMk cId="2753707459" sldId="311"/>
        </pc:sldMkLst>
      </pc:sldChg>
      <pc:sldChg chg="mod modShow">
        <pc:chgData name="Wesley Noordam" userId="16578b71caf6cc74" providerId="LiveId" clId="{CCE8208C-1EBA-4A01-87F4-DCFE7D9ABE5B}" dt="2024-06-26T11:54:27.075" v="9" actId="729"/>
        <pc:sldMkLst>
          <pc:docMk/>
          <pc:sldMk cId="446338116" sldId="317"/>
        </pc:sldMkLst>
      </pc:sldChg>
      <pc:sldChg chg="mod modShow">
        <pc:chgData name="Wesley Noordam" userId="16578b71caf6cc74" providerId="LiveId" clId="{CCE8208C-1EBA-4A01-87F4-DCFE7D9ABE5B}" dt="2024-06-26T11:54:27.075" v="9" actId="729"/>
        <pc:sldMkLst>
          <pc:docMk/>
          <pc:sldMk cId="1834342426" sldId="318"/>
        </pc:sldMkLst>
      </pc:sldChg>
      <pc:sldChg chg="addSp delSp mod modShow">
        <pc:chgData name="Wesley Noordam" userId="16578b71caf6cc74" providerId="LiveId" clId="{CCE8208C-1EBA-4A01-87F4-DCFE7D9ABE5B}" dt="2024-06-26T11:57:10.128" v="39" actId="478"/>
        <pc:sldMkLst>
          <pc:docMk/>
          <pc:sldMk cId="2464399428" sldId="319"/>
        </pc:sldMkLst>
        <pc:spChg chg="del">
          <ac:chgData name="Wesley Noordam" userId="16578b71caf6cc74" providerId="LiveId" clId="{CCE8208C-1EBA-4A01-87F4-DCFE7D9ABE5B}" dt="2024-06-26T11:57:10.128" v="39" actId="478"/>
          <ac:spMkLst>
            <pc:docMk/>
            <pc:sldMk cId="2464399428" sldId="319"/>
            <ac:spMk id="2" creationId="{4BA45A8A-B03A-3221-55E0-1D9D97D73717}"/>
          </ac:spMkLst>
        </pc:spChg>
        <pc:spChg chg="del">
          <ac:chgData name="Wesley Noordam" userId="16578b71caf6cc74" providerId="LiveId" clId="{CCE8208C-1EBA-4A01-87F4-DCFE7D9ABE5B}" dt="2024-06-26T11:56:55.609" v="32" actId="478"/>
          <ac:spMkLst>
            <pc:docMk/>
            <pc:sldMk cId="2464399428" sldId="319"/>
            <ac:spMk id="3" creationId="{2EEBC7B7-C1EB-A23A-D62A-7E0A2079B049}"/>
          </ac:spMkLst>
        </pc:spChg>
        <pc:spChg chg="del">
          <ac:chgData name="Wesley Noordam" userId="16578b71caf6cc74" providerId="LiveId" clId="{CCE8208C-1EBA-4A01-87F4-DCFE7D9ABE5B}" dt="2024-06-26T11:57:04.133" v="36" actId="478"/>
          <ac:spMkLst>
            <pc:docMk/>
            <pc:sldMk cId="2464399428" sldId="319"/>
            <ac:spMk id="4" creationId="{92475B09-C195-817E-3FA8-8A3AD29C8DA8}"/>
          </ac:spMkLst>
        </pc:spChg>
        <pc:spChg chg="del">
          <ac:chgData name="Wesley Noordam" userId="16578b71caf6cc74" providerId="LiveId" clId="{CCE8208C-1EBA-4A01-87F4-DCFE7D9ABE5B}" dt="2024-06-26T11:57:02.318" v="35" actId="478"/>
          <ac:spMkLst>
            <pc:docMk/>
            <pc:sldMk cId="2464399428" sldId="319"/>
            <ac:spMk id="5" creationId="{07DEAA7E-AE42-9CA9-D844-B26135EBBB77}"/>
          </ac:spMkLst>
        </pc:spChg>
        <pc:spChg chg="add del">
          <ac:chgData name="Wesley Noordam" userId="16578b71caf6cc74" providerId="LiveId" clId="{CCE8208C-1EBA-4A01-87F4-DCFE7D9ABE5B}" dt="2024-06-26T11:56:58.149" v="34" actId="478"/>
          <ac:spMkLst>
            <pc:docMk/>
            <pc:sldMk cId="2464399428" sldId="319"/>
            <ac:spMk id="6" creationId="{B242C2AF-B796-CEF3-0FAE-D2F5AB568A00}"/>
          </ac:spMkLst>
        </pc:spChg>
        <pc:picChg chg="add del">
          <ac:chgData name="Wesley Noordam" userId="16578b71caf6cc74" providerId="LiveId" clId="{CCE8208C-1EBA-4A01-87F4-DCFE7D9ABE5B}" dt="2024-06-26T11:57:07.945" v="38" actId="478"/>
          <ac:picMkLst>
            <pc:docMk/>
            <pc:sldMk cId="2464399428" sldId="319"/>
            <ac:picMk id="9" creationId="{319D2050-520F-9472-85F6-433655DF7C7C}"/>
          </ac:picMkLst>
        </pc:picChg>
      </pc:sldChg>
      <pc:sldChg chg="mod modShow">
        <pc:chgData name="Wesley Noordam" userId="16578b71caf6cc74" providerId="LiveId" clId="{CCE8208C-1EBA-4A01-87F4-DCFE7D9ABE5B}" dt="2024-06-26T11:54:27.075" v="9" actId="729"/>
        <pc:sldMkLst>
          <pc:docMk/>
          <pc:sldMk cId="1576185783" sldId="320"/>
        </pc:sldMkLst>
      </pc:sldChg>
      <pc:sldChg chg="mod modShow">
        <pc:chgData name="Wesley Noordam" userId="16578b71caf6cc74" providerId="LiveId" clId="{CCE8208C-1EBA-4A01-87F4-DCFE7D9ABE5B}" dt="2024-06-26T11:54:27.075" v="9" actId="729"/>
        <pc:sldMkLst>
          <pc:docMk/>
          <pc:sldMk cId="3851662206" sldId="321"/>
        </pc:sldMkLst>
      </pc:sldChg>
      <pc:sldChg chg="add modNotesTx">
        <pc:chgData name="Wesley Noordam" userId="16578b71caf6cc74" providerId="LiveId" clId="{CCE8208C-1EBA-4A01-87F4-DCFE7D9ABE5B}" dt="2024-06-26T11:56:41.965" v="30" actId="14"/>
        <pc:sldMkLst>
          <pc:docMk/>
          <pc:sldMk cId="1645382229" sldId="322"/>
        </pc:sldMkLst>
      </pc:sldChg>
      <pc:sldChg chg="addSp delSp new del">
        <pc:chgData name="Wesley Noordam" userId="16578b71caf6cc74" providerId="LiveId" clId="{CCE8208C-1EBA-4A01-87F4-DCFE7D9ABE5B}" dt="2024-06-28T09:11:12.834" v="737" actId="47"/>
        <pc:sldMkLst>
          <pc:docMk/>
          <pc:sldMk cId="3241677657" sldId="323"/>
        </pc:sldMkLst>
        <pc:spChg chg="add del">
          <ac:chgData name="Wesley Noordam" userId="16578b71caf6cc74" providerId="LiveId" clId="{CCE8208C-1EBA-4A01-87F4-DCFE7D9ABE5B}" dt="2024-06-28T09:04:38.216" v="736" actId="478"/>
          <ac:spMkLst>
            <pc:docMk/>
            <pc:sldMk cId="3241677657" sldId="323"/>
            <ac:spMk id="11" creationId="{71C0FD8E-CB1A-9D32-85CF-03F389B4F448}"/>
          </ac:spMkLst>
        </pc:spChg>
      </pc:sldChg>
      <pc:sldChg chg="addSp delSp modSp new mod">
        <pc:chgData name="Wesley Noordam" userId="16578b71caf6cc74" providerId="LiveId" clId="{CCE8208C-1EBA-4A01-87F4-DCFE7D9ABE5B}" dt="2024-07-01T09:42:07.333" v="3288" actId="113"/>
        <pc:sldMkLst>
          <pc:docMk/>
          <pc:sldMk cId="3246489046" sldId="323"/>
        </pc:sldMkLst>
        <pc:spChg chg="mod">
          <ac:chgData name="Wesley Noordam" userId="16578b71caf6cc74" providerId="LiveId" clId="{CCE8208C-1EBA-4A01-87F4-DCFE7D9ABE5B}" dt="2024-07-01T09:42:07.333" v="3288" actId="113"/>
          <ac:spMkLst>
            <pc:docMk/>
            <pc:sldMk cId="3246489046" sldId="323"/>
            <ac:spMk id="2" creationId="{797DE940-0F66-F57F-A66D-DE0498C73417}"/>
          </ac:spMkLst>
        </pc:spChg>
        <pc:spChg chg="mod">
          <ac:chgData name="Wesley Noordam" userId="16578b71caf6cc74" providerId="LiveId" clId="{CCE8208C-1EBA-4A01-87F4-DCFE7D9ABE5B}" dt="2024-06-28T11:45:06.638" v="1304" actId="20577"/>
          <ac:spMkLst>
            <pc:docMk/>
            <pc:sldMk cId="3246489046" sldId="323"/>
            <ac:spMk id="3" creationId="{8B20AAEC-EAB3-EB87-CA45-740BEA32C546}"/>
          </ac:spMkLst>
        </pc:spChg>
        <pc:picChg chg="add del ord">
          <ac:chgData name="Wesley Noordam" userId="16578b71caf6cc74" providerId="LiveId" clId="{CCE8208C-1EBA-4A01-87F4-DCFE7D9ABE5B}" dt="2024-07-01T09:39:33.632" v="3246" actId="478"/>
          <ac:picMkLst>
            <pc:docMk/>
            <pc:sldMk cId="3246489046" sldId="323"/>
            <ac:picMk id="5" creationId="{BF77A92F-431C-CCB5-4154-E5A3F24602A9}"/>
          </ac:picMkLst>
        </pc:picChg>
        <pc:picChg chg="add del">
          <ac:chgData name="Wesley Noordam" userId="16578b71caf6cc74" providerId="LiveId" clId="{CCE8208C-1EBA-4A01-87F4-DCFE7D9ABE5B}" dt="2024-07-01T09:39:33.215" v="3245" actId="22"/>
          <ac:picMkLst>
            <pc:docMk/>
            <pc:sldMk cId="3246489046" sldId="323"/>
            <ac:picMk id="7" creationId="{9C3161B0-8D13-61D3-C369-6586BCD33DB4}"/>
          </ac:picMkLst>
        </pc:picChg>
        <pc:picChg chg="add del ord">
          <ac:chgData name="Wesley Noordam" userId="16578b71caf6cc74" providerId="LiveId" clId="{CCE8208C-1EBA-4A01-87F4-DCFE7D9ABE5B}" dt="2024-07-01T09:39:39.346" v="3249" actId="21"/>
          <ac:picMkLst>
            <pc:docMk/>
            <pc:sldMk cId="3246489046" sldId="323"/>
            <ac:picMk id="9" creationId="{ACD38FEC-BA41-5FA4-8E27-132DC879A114}"/>
          </ac:picMkLst>
        </pc:picChg>
      </pc:sldChg>
      <pc:sldChg chg="modSp add mod">
        <pc:chgData name="Wesley Noordam" userId="16578b71caf6cc74" providerId="LiveId" clId="{CCE8208C-1EBA-4A01-87F4-DCFE7D9ABE5B}" dt="2024-06-28T11:56:03.580" v="1441" actId="20577"/>
        <pc:sldMkLst>
          <pc:docMk/>
          <pc:sldMk cId="1711672614" sldId="324"/>
        </pc:sldMkLst>
        <pc:spChg chg="mod">
          <ac:chgData name="Wesley Noordam" userId="16578b71caf6cc74" providerId="LiveId" clId="{CCE8208C-1EBA-4A01-87F4-DCFE7D9ABE5B}" dt="2024-06-28T11:44:54.008" v="1288" actId="20577"/>
          <ac:spMkLst>
            <pc:docMk/>
            <pc:sldMk cId="1711672614" sldId="324"/>
            <ac:spMk id="2" creationId="{797DE940-0F66-F57F-A66D-DE0498C73417}"/>
          </ac:spMkLst>
        </pc:spChg>
        <pc:spChg chg="mod">
          <ac:chgData name="Wesley Noordam" userId="16578b71caf6cc74" providerId="LiveId" clId="{CCE8208C-1EBA-4A01-87F4-DCFE7D9ABE5B}" dt="2024-06-28T11:56:03.580" v="1441" actId="20577"/>
          <ac:spMkLst>
            <pc:docMk/>
            <pc:sldMk cId="1711672614" sldId="324"/>
            <ac:spMk id="3" creationId="{8B20AAEC-EAB3-EB87-CA45-740BEA32C546}"/>
          </ac:spMkLst>
        </pc:spChg>
      </pc:sldChg>
      <pc:sldChg chg="addSp delSp modSp new del mod">
        <pc:chgData name="Wesley Noordam" userId="16578b71caf6cc74" providerId="LiveId" clId="{CCE8208C-1EBA-4A01-87F4-DCFE7D9ABE5B}" dt="2024-06-28T11:41:41.693" v="1104" actId="47"/>
        <pc:sldMkLst>
          <pc:docMk/>
          <pc:sldMk cId="54646894" sldId="325"/>
        </pc:sldMkLst>
        <pc:spChg chg="del">
          <ac:chgData name="Wesley Noordam" userId="16578b71caf6cc74" providerId="LiveId" clId="{CCE8208C-1EBA-4A01-87F4-DCFE7D9ABE5B}" dt="2024-06-28T11:23:10.546" v="837" actId="478"/>
          <ac:spMkLst>
            <pc:docMk/>
            <pc:sldMk cId="54646894" sldId="325"/>
            <ac:spMk id="2" creationId="{C1AAD2A1-04D1-E98D-376F-9130D67CE676}"/>
          </ac:spMkLst>
        </pc:spChg>
        <pc:spChg chg="add mod">
          <ac:chgData name="Wesley Noordam" userId="16578b71caf6cc74" providerId="LiveId" clId="{CCE8208C-1EBA-4A01-87F4-DCFE7D9ABE5B}" dt="2024-06-28T11:37:46.590" v="1092" actId="207"/>
          <ac:spMkLst>
            <pc:docMk/>
            <pc:sldMk cId="54646894" sldId="325"/>
            <ac:spMk id="3" creationId="{D1CCE3CE-96B1-0D87-805B-744827B653C1}"/>
          </ac:spMkLst>
        </pc:spChg>
        <pc:spChg chg="add mod">
          <ac:chgData name="Wesley Noordam" userId="16578b71caf6cc74" providerId="LiveId" clId="{CCE8208C-1EBA-4A01-87F4-DCFE7D9ABE5B}" dt="2024-06-28T11:38:03.216" v="1095"/>
          <ac:spMkLst>
            <pc:docMk/>
            <pc:sldMk cId="54646894" sldId="325"/>
            <ac:spMk id="7" creationId="{5AC49186-0284-24BC-EFB8-E94F9840393C}"/>
          </ac:spMkLst>
        </pc:spChg>
        <pc:spChg chg="add mod">
          <ac:chgData name="Wesley Noordam" userId="16578b71caf6cc74" providerId="LiveId" clId="{CCE8208C-1EBA-4A01-87F4-DCFE7D9ABE5B}" dt="2024-06-28T11:38:15.647" v="1099" actId="1076"/>
          <ac:spMkLst>
            <pc:docMk/>
            <pc:sldMk cId="54646894" sldId="325"/>
            <ac:spMk id="8" creationId="{507D6E6B-77A9-C789-CBE3-89DD782997B2}"/>
          </ac:spMkLst>
        </pc:spChg>
        <pc:picChg chg="add mod">
          <ac:chgData name="Wesley Noordam" userId="16578b71caf6cc74" providerId="LiveId" clId="{CCE8208C-1EBA-4A01-87F4-DCFE7D9ABE5B}" dt="2024-06-28T11:38:25.282" v="1103" actId="1076"/>
          <ac:picMkLst>
            <pc:docMk/>
            <pc:sldMk cId="54646894" sldId="325"/>
            <ac:picMk id="4" creationId="{D171B101-37ED-6ABE-F3F0-5D816312013F}"/>
          </ac:picMkLst>
        </pc:picChg>
        <pc:picChg chg="add mod">
          <ac:chgData name="Wesley Noordam" userId="16578b71caf6cc74" providerId="LiveId" clId="{CCE8208C-1EBA-4A01-87F4-DCFE7D9ABE5B}" dt="2024-06-28T11:38:17.371" v="1100" actId="1076"/>
          <ac:picMkLst>
            <pc:docMk/>
            <pc:sldMk cId="54646894" sldId="325"/>
            <ac:picMk id="5" creationId="{508DC5D5-ACC9-275D-82AC-D0D3CFA49141}"/>
          </ac:picMkLst>
        </pc:picChg>
        <pc:picChg chg="add mod">
          <ac:chgData name="Wesley Noordam" userId="16578b71caf6cc74" providerId="LiveId" clId="{CCE8208C-1EBA-4A01-87F4-DCFE7D9ABE5B}" dt="2024-06-28T11:38:22.767" v="1102" actId="1076"/>
          <ac:picMkLst>
            <pc:docMk/>
            <pc:sldMk cId="54646894" sldId="325"/>
            <ac:picMk id="6" creationId="{0EF1E7C8-BD0F-D977-961D-79FC2860D0DD}"/>
          </ac:picMkLst>
        </pc:picChg>
        <pc:picChg chg="add del mod">
          <ac:chgData name="Wesley Noordam" userId="16578b71caf6cc74" providerId="LiveId" clId="{CCE8208C-1EBA-4A01-87F4-DCFE7D9ABE5B}" dt="2024-06-28T11:23:41.952" v="853" actId="478"/>
          <ac:picMkLst>
            <pc:docMk/>
            <pc:sldMk cId="54646894" sldId="325"/>
            <ac:picMk id="1028" creationId="{4A6AF091-F1DC-04AD-509C-4C1AF1CB379F}"/>
          </ac:picMkLst>
        </pc:picChg>
        <pc:picChg chg="add mod">
          <ac:chgData name="Wesley Noordam" userId="16578b71caf6cc74" providerId="LiveId" clId="{CCE8208C-1EBA-4A01-87F4-DCFE7D9ABE5B}" dt="2024-06-28T11:23:26.780" v="842" actId="1076"/>
          <ac:picMkLst>
            <pc:docMk/>
            <pc:sldMk cId="54646894" sldId="325"/>
            <ac:picMk id="2050" creationId="{EBB4515E-DD3F-6DA9-AB94-CC356C1B951C}"/>
          </ac:picMkLst>
        </pc:picChg>
        <pc:picChg chg="add del mod">
          <ac:chgData name="Wesley Noordam" userId="16578b71caf6cc74" providerId="LiveId" clId="{CCE8208C-1EBA-4A01-87F4-DCFE7D9ABE5B}" dt="2024-06-28T11:36:52.656" v="1079" actId="478"/>
          <ac:picMkLst>
            <pc:docMk/>
            <pc:sldMk cId="54646894" sldId="325"/>
            <ac:picMk id="2052" creationId="{2EECE97D-0600-3273-306C-817C57BA473D}"/>
          </ac:picMkLst>
        </pc:picChg>
        <pc:picChg chg="add del mod">
          <ac:chgData name="Wesley Noordam" userId="16578b71caf6cc74" providerId="LiveId" clId="{CCE8208C-1EBA-4A01-87F4-DCFE7D9ABE5B}" dt="2024-06-28T11:36:52.656" v="1079" actId="478"/>
          <ac:picMkLst>
            <pc:docMk/>
            <pc:sldMk cId="54646894" sldId="325"/>
            <ac:picMk id="2054" creationId="{5F136C7A-E2F4-1D85-8E02-2240B71C5778}"/>
          </ac:picMkLst>
        </pc:picChg>
        <pc:picChg chg="add del mod">
          <ac:chgData name="Wesley Noordam" userId="16578b71caf6cc74" providerId="LiveId" clId="{CCE8208C-1EBA-4A01-87F4-DCFE7D9ABE5B}" dt="2024-06-28T11:34:06.547" v="1070" actId="478"/>
          <ac:picMkLst>
            <pc:docMk/>
            <pc:sldMk cId="54646894" sldId="325"/>
            <ac:picMk id="2056" creationId="{29859014-773B-C853-2AC1-C4FCA90C34BF}"/>
          </ac:picMkLst>
        </pc:picChg>
        <pc:picChg chg="add del mod">
          <ac:chgData name="Wesley Noordam" userId="16578b71caf6cc74" providerId="LiveId" clId="{CCE8208C-1EBA-4A01-87F4-DCFE7D9ABE5B}" dt="2024-06-28T11:28:47.352" v="1067" actId="478"/>
          <ac:picMkLst>
            <pc:docMk/>
            <pc:sldMk cId="54646894" sldId="325"/>
            <ac:picMk id="2058" creationId="{FAF953F4-EABD-7018-B889-53290483E425}"/>
          </ac:picMkLst>
        </pc:picChg>
        <pc:picChg chg="add del mod">
          <ac:chgData name="Wesley Noordam" userId="16578b71caf6cc74" providerId="LiveId" clId="{CCE8208C-1EBA-4A01-87F4-DCFE7D9ABE5B}" dt="2024-06-28T11:34:33.007" v="1075" actId="478"/>
          <ac:picMkLst>
            <pc:docMk/>
            <pc:sldMk cId="54646894" sldId="325"/>
            <ac:picMk id="2060" creationId="{0282225D-5016-E3F2-010E-80521444845E}"/>
          </ac:picMkLst>
        </pc:picChg>
      </pc:sldChg>
      <pc:sldChg chg="new del">
        <pc:chgData name="Wesley Noordam" userId="16578b71caf6cc74" providerId="LiveId" clId="{CCE8208C-1EBA-4A01-87F4-DCFE7D9ABE5B}" dt="2024-06-28T11:22:56.762" v="833" actId="47"/>
        <pc:sldMkLst>
          <pc:docMk/>
          <pc:sldMk cId="1959588284" sldId="325"/>
        </pc:sldMkLst>
      </pc:sldChg>
      <pc:sldChg chg="addSp delSp modSp add mod modNotesTx">
        <pc:chgData name="Wesley Noordam" userId="16578b71caf6cc74" providerId="LiveId" clId="{CCE8208C-1EBA-4A01-87F4-DCFE7D9ABE5B}" dt="2024-07-01T09:41:46.622" v="3278" actId="478"/>
        <pc:sldMkLst>
          <pc:docMk/>
          <pc:sldMk cId="1554185766" sldId="326"/>
        </pc:sldMkLst>
        <pc:spChg chg="add">
          <ac:chgData name="Wesley Noordam" userId="16578b71caf6cc74" providerId="LiveId" clId="{CCE8208C-1EBA-4A01-87F4-DCFE7D9ABE5B}" dt="2024-07-01T09:29:53.976" v="2970"/>
          <ac:spMkLst>
            <pc:docMk/>
            <pc:sldMk cId="1554185766" sldId="326"/>
            <ac:spMk id="3" creationId="{A509BA1F-96B1-7857-D767-4C53071E51D3}"/>
          </ac:spMkLst>
        </pc:spChg>
        <pc:spChg chg="add del">
          <ac:chgData name="Wesley Noordam" userId="16578b71caf6cc74" providerId="LiveId" clId="{CCE8208C-1EBA-4A01-87F4-DCFE7D9ABE5B}" dt="2024-07-01T09:30:10.376" v="2983" actId="478"/>
          <ac:spMkLst>
            <pc:docMk/>
            <pc:sldMk cId="1554185766" sldId="326"/>
            <ac:spMk id="13" creationId="{DD69A5AE-933D-7CE0-7859-10ECBB9C41E7}"/>
          </ac:spMkLst>
        </pc:spChg>
        <pc:spChg chg="mod">
          <ac:chgData name="Wesley Noordam" userId="16578b71caf6cc74" providerId="LiveId" clId="{CCE8208C-1EBA-4A01-87F4-DCFE7D9ABE5B}" dt="2024-07-01T09:28:56.223" v="2966" actId="14100"/>
          <ac:spMkLst>
            <pc:docMk/>
            <pc:sldMk cId="1554185766" sldId="326"/>
            <ac:spMk id="16" creationId="{F4C7EF33-B4E8-170C-5AB7-F302691110FD}"/>
          </ac:spMkLst>
        </pc:spChg>
        <pc:picChg chg="add del mod">
          <ac:chgData name="Wesley Noordam" userId="16578b71caf6cc74" providerId="LiveId" clId="{CCE8208C-1EBA-4A01-87F4-DCFE7D9ABE5B}" dt="2024-07-01T09:29:20.477" v="2969" actId="478"/>
          <ac:picMkLst>
            <pc:docMk/>
            <pc:sldMk cId="1554185766" sldId="326"/>
            <ac:picMk id="2" creationId="{6C075EED-B6E0-2877-1062-E190F50F36AA}"/>
          </ac:picMkLst>
        </pc:picChg>
        <pc:picChg chg="add mod">
          <ac:chgData name="Wesley Noordam" userId="16578b71caf6cc74" providerId="LiveId" clId="{CCE8208C-1EBA-4A01-87F4-DCFE7D9ABE5B}" dt="2024-07-01T09:30:09.411" v="2982" actId="1076"/>
          <ac:picMkLst>
            <pc:docMk/>
            <pc:sldMk cId="1554185766" sldId="326"/>
            <ac:picMk id="5" creationId="{B080F5D8-45FA-4C4B-190F-7B5DC5F18C81}"/>
          </ac:picMkLst>
        </pc:picChg>
        <pc:picChg chg="add mod">
          <ac:chgData name="Wesley Noordam" userId="16578b71caf6cc74" providerId="LiveId" clId="{CCE8208C-1EBA-4A01-87F4-DCFE7D9ABE5B}" dt="2024-07-01T09:30:31.250" v="2991" actId="1076"/>
          <ac:picMkLst>
            <pc:docMk/>
            <pc:sldMk cId="1554185766" sldId="326"/>
            <ac:picMk id="9" creationId="{9D26256F-62F5-3D3E-1511-49CBD6CA842A}"/>
          </ac:picMkLst>
        </pc:picChg>
        <pc:cxnChg chg="del">
          <ac:chgData name="Wesley Noordam" userId="16578b71caf6cc74" providerId="LiveId" clId="{CCE8208C-1EBA-4A01-87F4-DCFE7D9ABE5B}" dt="2024-07-01T09:41:46.622" v="3278" actId="478"/>
          <ac:cxnSpMkLst>
            <pc:docMk/>
            <pc:sldMk cId="1554185766" sldId="326"/>
            <ac:cxnSpMk id="7" creationId="{0BD897DA-1619-7840-705A-C1A45D78187A}"/>
          </ac:cxnSpMkLst>
        </pc:cxnChg>
      </pc:sldChg>
      <pc:sldChg chg="add del">
        <pc:chgData name="Wesley Noordam" userId="16578b71caf6cc74" providerId="LiveId" clId="{CCE8208C-1EBA-4A01-87F4-DCFE7D9ABE5B}" dt="2024-07-01T09:26:07.918" v="2909" actId="47"/>
        <pc:sldMkLst>
          <pc:docMk/>
          <pc:sldMk cId="2172740661" sldId="327"/>
        </pc:sldMkLst>
      </pc:sldChg>
      <pc:sldChg chg="addSp delSp add del">
        <pc:chgData name="Wesley Noordam" userId="16578b71caf6cc74" providerId="LiveId" clId="{CCE8208C-1EBA-4A01-87F4-DCFE7D9ABE5B}" dt="2024-06-28T11:44:43.441" v="1264" actId="47"/>
        <pc:sldMkLst>
          <pc:docMk/>
          <pc:sldMk cId="39398318" sldId="328"/>
        </pc:sldMkLst>
        <pc:picChg chg="add del">
          <ac:chgData name="Wesley Noordam" userId="16578b71caf6cc74" providerId="LiveId" clId="{CCE8208C-1EBA-4A01-87F4-DCFE7D9ABE5B}" dt="2024-06-28T11:43:07.816" v="1176" actId="478"/>
          <ac:picMkLst>
            <pc:docMk/>
            <pc:sldMk cId="39398318" sldId="328"/>
            <ac:picMk id="3074" creationId="{1281BF5C-E2FF-E82E-0EC7-FCF23CECFF36}"/>
          </ac:picMkLst>
        </pc:picChg>
      </pc:sldChg>
      <pc:sldChg chg="modSp add mod">
        <pc:chgData name="Wesley Noordam" userId="16578b71caf6cc74" providerId="LiveId" clId="{CCE8208C-1EBA-4A01-87F4-DCFE7D9ABE5B}" dt="2024-06-28T12:08:46.884" v="1526" actId="20577"/>
        <pc:sldMkLst>
          <pc:docMk/>
          <pc:sldMk cId="2918245999" sldId="328"/>
        </pc:sldMkLst>
        <pc:spChg chg="mod">
          <ac:chgData name="Wesley Noordam" userId="16578b71caf6cc74" providerId="LiveId" clId="{CCE8208C-1EBA-4A01-87F4-DCFE7D9ABE5B}" dt="2024-06-28T12:08:28.333" v="1453" actId="20577"/>
          <ac:spMkLst>
            <pc:docMk/>
            <pc:sldMk cId="2918245999" sldId="328"/>
            <ac:spMk id="2" creationId="{797DE940-0F66-F57F-A66D-DE0498C73417}"/>
          </ac:spMkLst>
        </pc:spChg>
        <pc:spChg chg="mod">
          <ac:chgData name="Wesley Noordam" userId="16578b71caf6cc74" providerId="LiveId" clId="{CCE8208C-1EBA-4A01-87F4-DCFE7D9ABE5B}" dt="2024-06-28T12:08:46.884" v="1526" actId="20577"/>
          <ac:spMkLst>
            <pc:docMk/>
            <pc:sldMk cId="2918245999" sldId="328"/>
            <ac:spMk id="3" creationId="{8B20AAEC-EAB3-EB87-CA45-740BEA32C546}"/>
          </ac:spMkLst>
        </pc:spChg>
      </pc:sldChg>
      <pc:sldChg chg="addSp delSp modSp add del mod">
        <pc:chgData name="Wesley Noordam" userId="16578b71caf6cc74" providerId="LiveId" clId="{CCE8208C-1EBA-4A01-87F4-DCFE7D9ABE5B}" dt="2024-06-28T11:44:40.783" v="1263" actId="47"/>
        <pc:sldMkLst>
          <pc:docMk/>
          <pc:sldMk cId="79188088" sldId="329"/>
        </pc:sldMkLst>
        <pc:spChg chg="del mod">
          <ac:chgData name="Wesley Noordam" userId="16578b71caf6cc74" providerId="LiveId" clId="{CCE8208C-1EBA-4A01-87F4-DCFE7D9ABE5B}" dt="2024-06-28T11:43:01.894" v="1172" actId="478"/>
          <ac:spMkLst>
            <pc:docMk/>
            <pc:sldMk cId="79188088" sldId="329"/>
            <ac:spMk id="3" creationId="{8B20AAEC-EAB3-EB87-CA45-740BEA32C546}"/>
          </ac:spMkLst>
        </pc:spChg>
        <pc:spChg chg="add mod">
          <ac:chgData name="Wesley Noordam" userId="16578b71caf6cc74" providerId="LiveId" clId="{CCE8208C-1EBA-4A01-87F4-DCFE7D9ABE5B}" dt="2024-06-28T11:43:01.894" v="1172" actId="478"/>
          <ac:spMkLst>
            <pc:docMk/>
            <pc:sldMk cId="79188088" sldId="329"/>
            <ac:spMk id="5" creationId="{5C8791CE-1296-4403-A6A0-61196F27A42B}"/>
          </ac:spMkLst>
        </pc:spChg>
      </pc:sldChg>
      <pc:sldChg chg="addSp delSp modSp new mod modAnim modNotesTx">
        <pc:chgData name="Wesley Noordam" userId="16578b71caf6cc74" providerId="LiveId" clId="{CCE8208C-1EBA-4A01-87F4-DCFE7D9ABE5B}" dt="2024-07-01T11:39:52.083" v="3975" actId="20577"/>
        <pc:sldMkLst>
          <pc:docMk/>
          <pc:sldMk cId="4114095701" sldId="329"/>
        </pc:sldMkLst>
        <pc:spChg chg="mod">
          <ac:chgData name="Wesley Noordam" userId="16578b71caf6cc74" providerId="LiveId" clId="{CCE8208C-1EBA-4A01-87F4-DCFE7D9ABE5B}" dt="2024-07-01T11:08:54.115" v="3536" actId="20577"/>
          <ac:spMkLst>
            <pc:docMk/>
            <pc:sldMk cId="4114095701" sldId="329"/>
            <ac:spMk id="2" creationId="{92A1D8C9-1694-524C-5DFB-A07FD8FE053B}"/>
          </ac:spMkLst>
        </pc:spChg>
        <pc:spChg chg="del mod">
          <ac:chgData name="Wesley Noordam" userId="16578b71caf6cc74" providerId="LiveId" clId="{CCE8208C-1EBA-4A01-87F4-DCFE7D9ABE5B}" dt="2024-07-01T11:04:13.349" v="3374" actId="478"/>
          <ac:spMkLst>
            <pc:docMk/>
            <pc:sldMk cId="4114095701" sldId="329"/>
            <ac:spMk id="3" creationId="{47AAF721-DC22-A54F-5F8D-892CCC0606DA}"/>
          </ac:spMkLst>
        </pc:spChg>
        <pc:spChg chg="add mod">
          <ac:chgData name="Wesley Noordam" userId="16578b71caf6cc74" providerId="LiveId" clId="{CCE8208C-1EBA-4A01-87F4-DCFE7D9ABE5B}" dt="2024-07-01T11:09:25.734" v="3552" actId="14100"/>
          <ac:spMkLst>
            <pc:docMk/>
            <pc:sldMk cId="4114095701" sldId="329"/>
            <ac:spMk id="5" creationId="{42DD6A43-D297-4905-3A4B-6146123491C7}"/>
          </ac:spMkLst>
        </pc:spChg>
        <pc:spChg chg="add mod">
          <ac:chgData name="Wesley Noordam" userId="16578b71caf6cc74" providerId="LiveId" clId="{CCE8208C-1EBA-4A01-87F4-DCFE7D9ABE5B}" dt="2024-07-01T11:04:28.888" v="3384"/>
          <ac:spMkLst>
            <pc:docMk/>
            <pc:sldMk cId="4114095701" sldId="329"/>
            <ac:spMk id="6" creationId="{0486E80E-D49B-2D5E-007C-7F778A272AF7}"/>
          </ac:spMkLst>
        </pc:spChg>
        <pc:spChg chg="add mod">
          <ac:chgData name="Wesley Noordam" userId="16578b71caf6cc74" providerId="LiveId" clId="{CCE8208C-1EBA-4A01-87F4-DCFE7D9ABE5B}" dt="2024-07-01T11:09:25.734" v="3552" actId="14100"/>
          <ac:spMkLst>
            <pc:docMk/>
            <pc:sldMk cId="4114095701" sldId="329"/>
            <ac:spMk id="7" creationId="{7B595E78-390A-9A6E-858A-71AB79858E15}"/>
          </ac:spMkLst>
        </pc:spChg>
        <pc:spChg chg="add mod">
          <ac:chgData name="Wesley Noordam" userId="16578b71caf6cc74" providerId="LiveId" clId="{CCE8208C-1EBA-4A01-87F4-DCFE7D9ABE5B}" dt="2024-07-01T11:09:25.734" v="3552" actId="14100"/>
          <ac:spMkLst>
            <pc:docMk/>
            <pc:sldMk cId="4114095701" sldId="329"/>
            <ac:spMk id="8" creationId="{953A7C77-7A97-FFB0-5E55-66091419D1EF}"/>
          </ac:spMkLst>
        </pc:spChg>
        <pc:spChg chg="add mod">
          <ac:chgData name="Wesley Noordam" userId="16578b71caf6cc74" providerId="LiveId" clId="{CCE8208C-1EBA-4A01-87F4-DCFE7D9ABE5B}" dt="2024-07-01T11:39:52.083" v="3975" actId="20577"/>
          <ac:spMkLst>
            <pc:docMk/>
            <pc:sldMk cId="4114095701" sldId="329"/>
            <ac:spMk id="13" creationId="{6B280CB7-2A30-FD42-8BA0-493B5DEB1493}"/>
          </ac:spMkLst>
        </pc:spChg>
        <pc:spChg chg="add mod">
          <ac:chgData name="Wesley Noordam" userId="16578b71caf6cc74" providerId="LiveId" clId="{CCE8208C-1EBA-4A01-87F4-DCFE7D9ABE5B}" dt="2024-07-01T11:21:46.906" v="3940" actId="20577"/>
          <ac:spMkLst>
            <pc:docMk/>
            <pc:sldMk cId="4114095701" sldId="329"/>
            <ac:spMk id="14" creationId="{A171DB13-DE94-1C2D-2A5F-AB9A48D945C1}"/>
          </ac:spMkLst>
        </pc:spChg>
        <pc:spChg chg="add mod">
          <ac:chgData name="Wesley Noordam" userId="16578b71caf6cc74" providerId="LiveId" clId="{CCE8208C-1EBA-4A01-87F4-DCFE7D9ABE5B}" dt="2024-07-01T11:35:40.044" v="3972" actId="20577"/>
          <ac:spMkLst>
            <pc:docMk/>
            <pc:sldMk cId="4114095701" sldId="329"/>
            <ac:spMk id="15" creationId="{452D700E-5009-C838-259E-AC39DC8BBCCE}"/>
          </ac:spMkLst>
        </pc:spChg>
        <pc:picChg chg="add del mod">
          <ac:chgData name="Wesley Noordam" userId="16578b71caf6cc74" providerId="LiveId" clId="{CCE8208C-1EBA-4A01-87F4-DCFE7D9ABE5B}" dt="2024-07-01T11:15:24.963" v="3741" actId="478"/>
          <ac:picMkLst>
            <pc:docMk/>
            <pc:sldMk cId="4114095701" sldId="329"/>
            <ac:picMk id="16" creationId="{EAB1B7A4-0B87-81CA-D5BA-ECD59EF45621}"/>
          </ac:picMkLst>
        </pc:picChg>
        <pc:picChg chg="add del mod">
          <ac:chgData name="Wesley Noordam" userId="16578b71caf6cc74" providerId="LiveId" clId="{CCE8208C-1EBA-4A01-87F4-DCFE7D9ABE5B}" dt="2024-07-01T11:15:24.963" v="3741" actId="478"/>
          <ac:picMkLst>
            <pc:docMk/>
            <pc:sldMk cId="4114095701" sldId="329"/>
            <ac:picMk id="17" creationId="{AD8D5673-511B-BBFC-6EEF-8EEC844A22A0}"/>
          </ac:picMkLst>
        </pc:picChg>
        <pc:picChg chg="add del mod">
          <ac:chgData name="Wesley Noordam" userId="16578b71caf6cc74" providerId="LiveId" clId="{CCE8208C-1EBA-4A01-87F4-DCFE7D9ABE5B}" dt="2024-07-01T11:23:53.872" v="3941" actId="478"/>
          <ac:picMkLst>
            <pc:docMk/>
            <pc:sldMk cId="4114095701" sldId="329"/>
            <ac:picMk id="18" creationId="{0C4B15D8-BBB7-F929-805D-FDED4B41AAA5}"/>
          </ac:picMkLst>
        </pc:picChg>
        <pc:picChg chg="add del mod">
          <ac:chgData name="Wesley Noordam" userId="16578b71caf6cc74" providerId="LiveId" clId="{CCE8208C-1EBA-4A01-87F4-DCFE7D9ABE5B}" dt="2024-07-01T11:23:53.872" v="3941" actId="478"/>
          <ac:picMkLst>
            <pc:docMk/>
            <pc:sldMk cId="4114095701" sldId="329"/>
            <ac:picMk id="19" creationId="{74DAD1A3-B414-4F38-D79E-1521981F9467}"/>
          </ac:picMkLst>
        </pc:picChg>
        <pc:picChg chg="add del mod">
          <ac:chgData name="Wesley Noordam" userId="16578b71caf6cc74" providerId="LiveId" clId="{CCE8208C-1EBA-4A01-87F4-DCFE7D9ABE5B}" dt="2024-07-01T11:15:24.963" v="3741" actId="478"/>
          <ac:picMkLst>
            <pc:docMk/>
            <pc:sldMk cId="4114095701" sldId="329"/>
            <ac:picMk id="20" creationId="{71DAF79F-3A68-2374-5462-31ED74283120}"/>
          </ac:picMkLst>
        </pc:picChg>
        <pc:picChg chg="add del mod">
          <ac:chgData name="Wesley Noordam" userId="16578b71caf6cc74" providerId="LiveId" clId="{CCE8208C-1EBA-4A01-87F4-DCFE7D9ABE5B}" dt="2024-07-01T11:14:06.311" v="3663" actId="478"/>
          <ac:picMkLst>
            <pc:docMk/>
            <pc:sldMk cId="4114095701" sldId="329"/>
            <ac:picMk id="21" creationId="{30C8AF2F-FCD4-9077-F995-6668ACE2C028}"/>
          </ac:picMkLst>
        </pc:picChg>
        <pc:picChg chg="add del mod">
          <ac:chgData name="Wesley Noordam" userId="16578b71caf6cc74" providerId="LiveId" clId="{CCE8208C-1EBA-4A01-87F4-DCFE7D9ABE5B}" dt="2024-07-01T11:23:53.872" v="3941" actId="478"/>
          <ac:picMkLst>
            <pc:docMk/>
            <pc:sldMk cId="4114095701" sldId="329"/>
            <ac:picMk id="22" creationId="{B58EA88B-081F-388B-25D7-8E2E567D2D24}"/>
          </ac:picMkLst>
        </pc:picChg>
        <pc:picChg chg="add del mod">
          <ac:chgData name="Wesley Noordam" userId="16578b71caf6cc74" providerId="LiveId" clId="{CCE8208C-1EBA-4A01-87F4-DCFE7D9ABE5B}" dt="2024-07-01T11:15:24.963" v="3741" actId="478"/>
          <ac:picMkLst>
            <pc:docMk/>
            <pc:sldMk cId="4114095701" sldId="329"/>
            <ac:picMk id="50" creationId="{5A72D32A-032D-DDB3-EDE1-6159441E6983}"/>
          </ac:picMkLst>
        </pc:picChg>
        <pc:cxnChg chg="add mod">
          <ac:chgData name="Wesley Noordam" userId="16578b71caf6cc74" providerId="LiveId" clId="{CCE8208C-1EBA-4A01-87F4-DCFE7D9ABE5B}" dt="2024-07-01T11:06:24.107" v="3416" actId="1035"/>
          <ac:cxnSpMkLst>
            <pc:docMk/>
            <pc:sldMk cId="4114095701" sldId="329"/>
            <ac:cxnSpMk id="9" creationId="{6F0759BD-1437-8FC9-CEC4-49A2507AEAE9}"/>
          </ac:cxnSpMkLst>
        </pc:cxnChg>
        <pc:cxnChg chg="add mod">
          <ac:chgData name="Wesley Noordam" userId="16578b71caf6cc74" providerId="LiveId" clId="{CCE8208C-1EBA-4A01-87F4-DCFE7D9ABE5B}" dt="2024-07-01T11:06:24.107" v="3416" actId="1035"/>
          <ac:cxnSpMkLst>
            <pc:docMk/>
            <pc:sldMk cId="4114095701" sldId="329"/>
            <ac:cxnSpMk id="12" creationId="{1A8DE6F9-7797-62E1-6A87-91FB35C308C1}"/>
          </ac:cxnSpMkLst>
        </pc:cxnChg>
      </pc:sldChg>
      <pc:sldChg chg="add del">
        <pc:chgData name="Wesley Noordam" userId="16578b71caf6cc74" providerId="LiveId" clId="{CCE8208C-1EBA-4A01-87F4-DCFE7D9ABE5B}" dt="2024-06-28T11:43:03.039" v="1174"/>
        <pc:sldMkLst>
          <pc:docMk/>
          <pc:sldMk cId="112291936" sldId="330"/>
        </pc:sldMkLst>
      </pc:sldChg>
      <pc:sldChg chg="addSp delSp modSp new mod modAnim modNotesTx">
        <pc:chgData name="Wesley Noordam" userId="16578b71caf6cc74" providerId="LiveId" clId="{CCE8208C-1EBA-4A01-87F4-DCFE7D9ABE5B}" dt="2024-07-01T11:13:54.413" v="3662" actId="14100"/>
        <pc:sldMkLst>
          <pc:docMk/>
          <pc:sldMk cId="3810041169" sldId="330"/>
        </pc:sldMkLst>
        <pc:spChg chg="mod">
          <ac:chgData name="Wesley Noordam" userId="16578b71caf6cc74" providerId="LiveId" clId="{CCE8208C-1EBA-4A01-87F4-DCFE7D9ABE5B}" dt="2024-07-01T09:42:05.994" v="3286" actId="113"/>
          <ac:spMkLst>
            <pc:docMk/>
            <pc:sldMk cId="3810041169" sldId="330"/>
            <ac:spMk id="2" creationId="{947ED061-5B31-0A83-9503-0FF48D6769DD}"/>
          </ac:spMkLst>
        </pc:spChg>
        <pc:spChg chg="del mod">
          <ac:chgData name="Wesley Noordam" userId="16578b71caf6cc74" providerId="LiveId" clId="{CCE8208C-1EBA-4A01-87F4-DCFE7D9ABE5B}" dt="2024-07-01T08:03:01.789" v="2180"/>
          <ac:spMkLst>
            <pc:docMk/>
            <pc:sldMk cId="3810041169" sldId="330"/>
            <ac:spMk id="3" creationId="{4E2A26FF-D885-2880-C087-8D532F14529F}"/>
          </ac:spMkLst>
        </pc:spChg>
        <pc:spChg chg="add mod">
          <ac:chgData name="Wesley Noordam" userId="16578b71caf6cc74" providerId="LiveId" clId="{CCE8208C-1EBA-4A01-87F4-DCFE7D9ABE5B}" dt="2024-07-01T10:51:10.208" v="3320" actId="1036"/>
          <ac:spMkLst>
            <pc:docMk/>
            <pc:sldMk cId="3810041169" sldId="330"/>
            <ac:spMk id="6" creationId="{DAF9EEDE-CA58-9ACA-6DD4-B1396C2711E0}"/>
          </ac:spMkLst>
        </pc:spChg>
        <pc:spChg chg="add del mod">
          <ac:chgData name="Wesley Noordam" userId="16578b71caf6cc74" providerId="LiveId" clId="{CCE8208C-1EBA-4A01-87F4-DCFE7D9ABE5B}" dt="2024-07-01T08:34:54.342" v="2515" actId="478"/>
          <ac:spMkLst>
            <pc:docMk/>
            <pc:sldMk cId="3810041169" sldId="330"/>
            <ac:spMk id="15" creationId="{6C66070B-7A53-8500-1893-61A72B4AAEFC}"/>
          </ac:spMkLst>
        </pc:spChg>
        <pc:spChg chg="add mod">
          <ac:chgData name="Wesley Noordam" userId="16578b71caf6cc74" providerId="LiveId" clId="{CCE8208C-1EBA-4A01-87F4-DCFE7D9ABE5B}" dt="2024-07-01T09:11:59.526" v="2808" actId="1076"/>
          <ac:spMkLst>
            <pc:docMk/>
            <pc:sldMk cId="3810041169" sldId="330"/>
            <ac:spMk id="16" creationId="{6D8CB283-9E52-4FD6-9A8C-C47B0BE60B90}"/>
          </ac:spMkLst>
        </pc:spChg>
        <pc:spChg chg="add mod ord">
          <ac:chgData name="Wesley Noordam" userId="16578b71caf6cc74" providerId="LiveId" clId="{CCE8208C-1EBA-4A01-87F4-DCFE7D9ABE5B}" dt="2024-07-01T10:51:10.208" v="3320" actId="1036"/>
          <ac:spMkLst>
            <pc:docMk/>
            <pc:sldMk cId="3810041169" sldId="330"/>
            <ac:spMk id="21" creationId="{67950D1C-2491-2047-08D9-52D60ADBBEBE}"/>
          </ac:spMkLst>
        </pc:spChg>
        <pc:spChg chg="add mod">
          <ac:chgData name="Wesley Noordam" userId="16578b71caf6cc74" providerId="LiveId" clId="{CCE8208C-1EBA-4A01-87F4-DCFE7D9ABE5B}" dt="2024-07-01T10:51:10.208" v="3320" actId="1036"/>
          <ac:spMkLst>
            <pc:docMk/>
            <pc:sldMk cId="3810041169" sldId="330"/>
            <ac:spMk id="22" creationId="{8EC993AC-3DAB-4049-C99C-BD34C9AF25C4}"/>
          </ac:spMkLst>
        </pc:spChg>
        <pc:spChg chg="add mod">
          <ac:chgData name="Wesley Noordam" userId="16578b71caf6cc74" providerId="LiveId" clId="{CCE8208C-1EBA-4A01-87F4-DCFE7D9ABE5B}" dt="2024-07-01T09:13:28.967" v="2838" actId="1076"/>
          <ac:spMkLst>
            <pc:docMk/>
            <pc:sldMk cId="3810041169" sldId="330"/>
            <ac:spMk id="23" creationId="{21E849FB-2E76-1130-AEBA-C86D78053B0B}"/>
          </ac:spMkLst>
        </pc:spChg>
        <pc:spChg chg="add mod">
          <ac:chgData name="Wesley Noordam" userId="16578b71caf6cc74" providerId="LiveId" clId="{CCE8208C-1EBA-4A01-87F4-DCFE7D9ABE5B}" dt="2024-07-01T09:12:50.040" v="2817" actId="1076"/>
          <ac:spMkLst>
            <pc:docMk/>
            <pc:sldMk cId="3810041169" sldId="330"/>
            <ac:spMk id="24" creationId="{1BECC718-AB2D-8D3F-F187-78A5F398F37A}"/>
          </ac:spMkLst>
        </pc:spChg>
        <pc:spChg chg="add">
          <ac:chgData name="Wesley Noordam" userId="16578b71caf6cc74" providerId="LiveId" clId="{CCE8208C-1EBA-4A01-87F4-DCFE7D9ABE5B}" dt="2024-07-01T08:43:23.917" v="2626"/>
          <ac:spMkLst>
            <pc:docMk/>
            <pc:sldMk cId="3810041169" sldId="330"/>
            <ac:spMk id="25" creationId="{3B2807BD-7BFF-6D9D-1873-45EB24840FE9}"/>
          </ac:spMkLst>
        </pc:spChg>
        <pc:spChg chg="add mod">
          <ac:chgData name="Wesley Noordam" userId="16578b71caf6cc74" providerId="LiveId" clId="{CCE8208C-1EBA-4A01-87F4-DCFE7D9ABE5B}" dt="2024-07-01T09:12:54.649" v="2818" actId="1076"/>
          <ac:spMkLst>
            <pc:docMk/>
            <pc:sldMk cId="3810041169" sldId="330"/>
            <ac:spMk id="28" creationId="{BE7193D6-6E73-428F-43CA-B90526EA928A}"/>
          </ac:spMkLst>
        </pc:spChg>
        <pc:spChg chg="add mod">
          <ac:chgData name="Wesley Noordam" userId="16578b71caf6cc74" providerId="LiveId" clId="{CCE8208C-1EBA-4A01-87F4-DCFE7D9ABE5B}" dt="2024-07-01T09:12:44.076" v="2816" actId="1076"/>
          <ac:spMkLst>
            <pc:docMk/>
            <pc:sldMk cId="3810041169" sldId="330"/>
            <ac:spMk id="29" creationId="{F888476F-10F6-1DEA-32E3-83880184AEE6}"/>
          </ac:spMkLst>
        </pc:spChg>
        <pc:spChg chg="add mod">
          <ac:chgData name="Wesley Noordam" userId="16578b71caf6cc74" providerId="LiveId" clId="{CCE8208C-1EBA-4A01-87F4-DCFE7D9ABE5B}" dt="2024-07-01T08:46:51.232" v="2725" actId="571"/>
          <ac:spMkLst>
            <pc:docMk/>
            <pc:sldMk cId="3810041169" sldId="330"/>
            <ac:spMk id="30" creationId="{E09FD913-5A56-C9F4-5F65-C48FA7A05DC7}"/>
          </ac:spMkLst>
        </pc:spChg>
        <pc:spChg chg="add mod">
          <ac:chgData name="Wesley Noordam" userId="16578b71caf6cc74" providerId="LiveId" clId="{CCE8208C-1EBA-4A01-87F4-DCFE7D9ABE5B}" dt="2024-07-01T08:46:51.232" v="2725" actId="571"/>
          <ac:spMkLst>
            <pc:docMk/>
            <pc:sldMk cId="3810041169" sldId="330"/>
            <ac:spMk id="31" creationId="{06B802C8-420C-ED91-558F-10EF8EB7A743}"/>
          </ac:spMkLst>
        </pc:spChg>
        <pc:spChg chg="add mod">
          <ac:chgData name="Wesley Noordam" userId="16578b71caf6cc74" providerId="LiveId" clId="{CCE8208C-1EBA-4A01-87F4-DCFE7D9ABE5B}" dt="2024-07-01T08:46:51.232" v="2725" actId="571"/>
          <ac:spMkLst>
            <pc:docMk/>
            <pc:sldMk cId="3810041169" sldId="330"/>
            <ac:spMk id="32" creationId="{0F769F4A-C405-9076-A5DB-FA9D6174409A}"/>
          </ac:spMkLst>
        </pc:spChg>
        <pc:spChg chg="add mod">
          <ac:chgData name="Wesley Noordam" userId="16578b71caf6cc74" providerId="LiveId" clId="{CCE8208C-1EBA-4A01-87F4-DCFE7D9ABE5B}" dt="2024-07-01T08:46:51.232" v="2725" actId="571"/>
          <ac:spMkLst>
            <pc:docMk/>
            <pc:sldMk cId="3810041169" sldId="330"/>
            <ac:spMk id="33" creationId="{3480A608-F5D4-7574-AE4F-EAEC0D969106}"/>
          </ac:spMkLst>
        </pc:spChg>
        <pc:spChg chg="add mod">
          <ac:chgData name="Wesley Noordam" userId="16578b71caf6cc74" providerId="LiveId" clId="{CCE8208C-1EBA-4A01-87F4-DCFE7D9ABE5B}" dt="2024-07-01T08:46:51.232" v="2725" actId="571"/>
          <ac:spMkLst>
            <pc:docMk/>
            <pc:sldMk cId="3810041169" sldId="330"/>
            <ac:spMk id="34" creationId="{9CEF23AB-F488-FE68-598D-EA5FC132B007}"/>
          </ac:spMkLst>
        </pc:spChg>
        <pc:spChg chg="add mod">
          <ac:chgData name="Wesley Noordam" userId="16578b71caf6cc74" providerId="LiveId" clId="{CCE8208C-1EBA-4A01-87F4-DCFE7D9ABE5B}" dt="2024-07-01T08:46:51.232" v="2725" actId="571"/>
          <ac:spMkLst>
            <pc:docMk/>
            <pc:sldMk cId="3810041169" sldId="330"/>
            <ac:spMk id="35" creationId="{CB29E703-B754-1B50-D487-4E4EE2DC77D7}"/>
          </ac:spMkLst>
        </pc:spChg>
        <pc:spChg chg="add mod">
          <ac:chgData name="Wesley Noordam" userId="16578b71caf6cc74" providerId="LiveId" clId="{CCE8208C-1EBA-4A01-87F4-DCFE7D9ABE5B}" dt="2024-07-01T09:11:38.402" v="2804" actId="1076"/>
          <ac:spMkLst>
            <pc:docMk/>
            <pc:sldMk cId="3810041169" sldId="330"/>
            <ac:spMk id="36" creationId="{CC6132B4-0D28-7F11-F03C-DAF067EF9349}"/>
          </ac:spMkLst>
        </pc:spChg>
        <pc:spChg chg="add mod">
          <ac:chgData name="Wesley Noordam" userId="16578b71caf6cc74" providerId="LiveId" clId="{CCE8208C-1EBA-4A01-87F4-DCFE7D9ABE5B}" dt="2024-07-01T11:03:19.862" v="3373" actId="164"/>
          <ac:spMkLst>
            <pc:docMk/>
            <pc:sldMk cId="3810041169" sldId="330"/>
            <ac:spMk id="48" creationId="{47CD5B23-B062-19DE-B327-A8F107D3BB94}"/>
          </ac:spMkLst>
        </pc:spChg>
        <pc:grpChg chg="add mod">
          <ac:chgData name="Wesley Noordam" userId="16578b71caf6cc74" providerId="LiveId" clId="{CCE8208C-1EBA-4A01-87F4-DCFE7D9ABE5B}" dt="2024-07-01T11:10:59.993" v="3634" actId="1076"/>
          <ac:grpSpMkLst>
            <pc:docMk/>
            <pc:sldMk cId="3810041169" sldId="330"/>
            <ac:grpSpMk id="37" creationId="{49C06B42-522B-3DBA-31A6-247EB4F8B8E9}"/>
          </ac:grpSpMkLst>
        </pc:grpChg>
        <pc:grpChg chg="add mod">
          <ac:chgData name="Wesley Noordam" userId="16578b71caf6cc74" providerId="LiveId" clId="{CCE8208C-1EBA-4A01-87F4-DCFE7D9ABE5B}" dt="2024-07-01T10:51:30.087" v="3338" actId="1038"/>
          <ac:grpSpMkLst>
            <pc:docMk/>
            <pc:sldMk cId="3810041169" sldId="330"/>
            <ac:grpSpMk id="38" creationId="{749323DF-7CBA-E49E-FA16-A9E9E0B60461}"/>
          </ac:grpSpMkLst>
        </pc:grpChg>
        <pc:grpChg chg="add mod">
          <ac:chgData name="Wesley Noordam" userId="16578b71caf6cc74" providerId="LiveId" clId="{CCE8208C-1EBA-4A01-87F4-DCFE7D9ABE5B}" dt="2024-07-01T10:50:59.435" v="3302" actId="1036"/>
          <ac:grpSpMkLst>
            <pc:docMk/>
            <pc:sldMk cId="3810041169" sldId="330"/>
            <ac:grpSpMk id="39" creationId="{D3C45F2B-C78E-DE4F-9BC5-8EA04B0C2FCF}"/>
          </ac:grpSpMkLst>
        </pc:grpChg>
        <pc:grpChg chg="add mod">
          <ac:chgData name="Wesley Noordam" userId="16578b71caf6cc74" providerId="LiveId" clId="{CCE8208C-1EBA-4A01-87F4-DCFE7D9ABE5B}" dt="2024-07-01T09:13:28.967" v="2838" actId="1076"/>
          <ac:grpSpMkLst>
            <pc:docMk/>
            <pc:sldMk cId="3810041169" sldId="330"/>
            <ac:grpSpMk id="40" creationId="{090617E8-7E15-77FF-65F3-6C5F1F92F901}"/>
          </ac:grpSpMkLst>
        </pc:grpChg>
        <pc:grpChg chg="add mod">
          <ac:chgData name="Wesley Noordam" userId="16578b71caf6cc74" providerId="LiveId" clId="{CCE8208C-1EBA-4A01-87F4-DCFE7D9ABE5B}" dt="2024-07-01T10:51:10.208" v="3320" actId="1036"/>
          <ac:grpSpMkLst>
            <pc:docMk/>
            <pc:sldMk cId="3810041169" sldId="330"/>
            <ac:grpSpMk id="41" creationId="{BA448AFD-3BCF-B0A2-C5A0-9859A18A6DAE}"/>
          </ac:grpSpMkLst>
        </pc:grpChg>
        <pc:grpChg chg="add mod">
          <ac:chgData name="Wesley Noordam" userId="16578b71caf6cc74" providerId="LiveId" clId="{CCE8208C-1EBA-4A01-87F4-DCFE7D9ABE5B}" dt="2024-07-01T10:51:03.661" v="3308" actId="1036"/>
          <ac:grpSpMkLst>
            <pc:docMk/>
            <pc:sldMk cId="3810041169" sldId="330"/>
            <ac:grpSpMk id="42" creationId="{5CA96D95-0349-BD98-8CDE-DBD6AAF73C66}"/>
          </ac:grpSpMkLst>
        </pc:grpChg>
        <pc:grpChg chg="add mod">
          <ac:chgData name="Wesley Noordam" userId="16578b71caf6cc74" providerId="LiveId" clId="{CCE8208C-1EBA-4A01-87F4-DCFE7D9ABE5B}" dt="2024-07-01T10:51:05.835" v="3314" actId="1036"/>
          <ac:grpSpMkLst>
            <pc:docMk/>
            <pc:sldMk cId="3810041169" sldId="330"/>
            <ac:grpSpMk id="43" creationId="{3001A2A5-0704-446B-16FF-B629095F311C}"/>
          </ac:grpSpMkLst>
        </pc:grpChg>
        <pc:grpChg chg="add mod">
          <ac:chgData name="Wesley Noordam" userId="16578b71caf6cc74" providerId="LiveId" clId="{CCE8208C-1EBA-4A01-87F4-DCFE7D9ABE5B}" dt="2024-07-01T10:50:56.504" v="3296" actId="1036"/>
          <ac:grpSpMkLst>
            <pc:docMk/>
            <pc:sldMk cId="3810041169" sldId="330"/>
            <ac:grpSpMk id="44" creationId="{245E7F93-AFDF-E518-7598-9EF7661131A4}"/>
          </ac:grpSpMkLst>
        </pc:grpChg>
        <pc:grpChg chg="add mod">
          <ac:chgData name="Wesley Noordam" userId="16578b71caf6cc74" providerId="LiveId" clId="{CCE8208C-1EBA-4A01-87F4-DCFE7D9ABE5B}" dt="2024-07-01T09:11:38.402" v="2804" actId="1076"/>
          <ac:grpSpMkLst>
            <pc:docMk/>
            <pc:sldMk cId="3810041169" sldId="330"/>
            <ac:grpSpMk id="45" creationId="{5D5760D0-8E10-7065-8811-735EBD8D0963}"/>
          </ac:grpSpMkLst>
        </pc:grpChg>
        <pc:grpChg chg="add mod">
          <ac:chgData name="Wesley Noordam" userId="16578b71caf6cc74" providerId="LiveId" clId="{CCE8208C-1EBA-4A01-87F4-DCFE7D9ABE5B}" dt="2024-07-01T11:03:19.862" v="3373" actId="164"/>
          <ac:grpSpMkLst>
            <pc:docMk/>
            <pc:sldMk cId="3810041169" sldId="330"/>
            <ac:grpSpMk id="49" creationId="{E4A12569-77A7-0093-4A3A-41680CB64971}"/>
          </ac:grpSpMkLst>
        </pc:grpChg>
        <pc:picChg chg="add mod">
          <ac:chgData name="Wesley Noordam" userId="16578b71caf6cc74" providerId="LiveId" clId="{CCE8208C-1EBA-4A01-87F4-DCFE7D9ABE5B}" dt="2024-07-01T08:04:48.523" v="2199" actId="1076"/>
          <ac:picMkLst>
            <pc:docMk/>
            <pc:sldMk cId="3810041169" sldId="330"/>
            <ac:picMk id="5" creationId="{5CBD7393-354E-B5B5-273D-3E2708BEC3C6}"/>
          </ac:picMkLst>
        </pc:picChg>
        <pc:picChg chg="add mod">
          <ac:chgData name="Wesley Noordam" userId="16578b71caf6cc74" providerId="LiveId" clId="{CCE8208C-1EBA-4A01-87F4-DCFE7D9ABE5B}" dt="2024-07-01T10:51:10.208" v="3320" actId="1036"/>
          <ac:picMkLst>
            <pc:docMk/>
            <pc:sldMk cId="3810041169" sldId="330"/>
            <ac:picMk id="8" creationId="{15C29008-DC29-C1DC-18D5-1E12F9422F65}"/>
          </ac:picMkLst>
        </pc:picChg>
        <pc:picChg chg="add mod">
          <ac:chgData name="Wesley Noordam" userId="16578b71caf6cc74" providerId="LiveId" clId="{CCE8208C-1EBA-4A01-87F4-DCFE7D9ABE5B}" dt="2024-07-01T10:51:10.208" v="3320" actId="1036"/>
          <ac:picMkLst>
            <pc:docMk/>
            <pc:sldMk cId="3810041169" sldId="330"/>
            <ac:picMk id="10" creationId="{7E4DF5E5-4C88-ABF0-6A35-1739EEDD8CC9}"/>
          </ac:picMkLst>
        </pc:picChg>
        <pc:picChg chg="add del mod">
          <ac:chgData name="Wesley Noordam" userId="16578b71caf6cc74" providerId="LiveId" clId="{CCE8208C-1EBA-4A01-87F4-DCFE7D9ABE5B}" dt="2024-07-01T08:07:19.991" v="2228" actId="478"/>
          <ac:picMkLst>
            <pc:docMk/>
            <pc:sldMk cId="3810041169" sldId="330"/>
            <ac:picMk id="12" creationId="{E214D7DE-BE35-68BA-BDDF-BA0F42EAB49D}"/>
          </ac:picMkLst>
        </pc:picChg>
        <pc:picChg chg="add mod">
          <ac:chgData name="Wesley Noordam" userId="16578b71caf6cc74" providerId="LiveId" clId="{CCE8208C-1EBA-4A01-87F4-DCFE7D9ABE5B}" dt="2024-07-01T09:11:59.526" v="2808" actId="1076"/>
          <ac:picMkLst>
            <pc:docMk/>
            <pc:sldMk cId="3810041169" sldId="330"/>
            <ac:picMk id="14" creationId="{31D5C484-AD16-FB88-9751-942A9B0D86D8}"/>
          </ac:picMkLst>
        </pc:picChg>
        <pc:picChg chg="add mod">
          <ac:chgData name="Wesley Noordam" userId="16578b71caf6cc74" providerId="LiveId" clId="{CCE8208C-1EBA-4A01-87F4-DCFE7D9ABE5B}" dt="2024-07-01T11:13:54.413" v="3662" actId="14100"/>
          <ac:picMkLst>
            <pc:docMk/>
            <pc:sldMk cId="3810041169" sldId="330"/>
            <ac:picMk id="18" creationId="{0407F56E-40A0-539E-ACD7-C192AB5367F1}"/>
          </ac:picMkLst>
        </pc:picChg>
        <pc:picChg chg="add mod">
          <ac:chgData name="Wesley Noordam" userId="16578b71caf6cc74" providerId="LiveId" clId="{CCE8208C-1EBA-4A01-87F4-DCFE7D9ABE5B}" dt="2024-07-01T09:10:52.615" v="2773" actId="164"/>
          <ac:picMkLst>
            <pc:docMk/>
            <pc:sldMk cId="3810041169" sldId="330"/>
            <ac:picMk id="20" creationId="{5D23B022-1319-3123-E20D-7707F019B90E}"/>
          </ac:picMkLst>
        </pc:picChg>
        <pc:picChg chg="add mod">
          <ac:chgData name="Wesley Noordam" userId="16578b71caf6cc74" providerId="LiveId" clId="{CCE8208C-1EBA-4A01-87F4-DCFE7D9ABE5B}" dt="2024-07-01T09:10:55.329" v="2774" actId="164"/>
          <ac:picMkLst>
            <pc:docMk/>
            <pc:sldMk cId="3810041169" sldId="330"/>
            <ac:picMk id="27" creationId="{2F29F110-7A1E-A857-9657-94370A8034B3}"/>
          </ac:picMkLst>
        </pc:picChg>
        <pc:picChg chg="add mod">
          <ac:chgData name="Wesley Noordam" userId="16578b71caf6cc74" providerId="LiveId" clId="{CCE8208C-1EBA-4A01-87F4-DCFE7D9ABE5B}" dt="2024-07-01T11:03:19.862" v="3373" actId="164"/>
          <ac:picMkLst>
            <pc:docMk/>
            <pc:sldMk cId="3810041169" sldId="330"/>
            <ac:picMk id="47" creationId="{88E9CBCA-8B10-FCB7-8941-3529559DA907}"/>
          </ac:picMkLst>
        </pc:picChg>
        <pc:picChg chg="add del mod">
          <ac:chgData name="Wesley Noordam" userId="16578b71caf6cc74" providerId="LiveId" clId="{CCE8208C-1EBA-4A01-87F4-DCFE7D9ABE5B}" dt="2024-07-01T11:13:38.066" v="3658" actId="21"/>
          <ac:picMkLst>
            <pc:docMk/>
            <pc:sldMk cId="3810041169" sldId="330"/>
            <ac:picMk id="50" creationId="{5A72D32A-032D-DDB3-EDE1-6159441E6983}"/>
          </ac:picMkLst>
        </pc:picChg>
        <pc:picChg chg="add mod">
          <ac:chgData name="Wesley Noordam" userId="16578b71caf6cc74" providerId="LiveId" clId="{CCE8208C-1EBA-4A01-87F4-DCFE7D9ABE5B}" dt="2024-07-01T09:13:28.967" v="2838" actId="1076"/>
          <ac:picMkLst>
            <pc:docMk/>
            <pc:sldMk cId="3810041169" sldId="330"/>
            <ac:picMk id="1026" creationId="{F117373A-C45D-5A1F-EC4C-C361D9079130}"/>
          </ac:picMkLst>
        </pc:picChg>
        <pc:picChg chg="add mod">
          <ac:chgData name="Wesley Noordam" userId="16578b71caf6cc74" providerId="LiveId" clId="{CCE8208C-1EBA-4A01-87F4-DCFE7D9ABE5B}" dt="2024-07-01T10:51:10.208" v="3320" actId="1036"/>
          <ac:picMkLst>
            <pc:docMk/>
            <pc:sldMk cId="3810041169" sldId="330"/>
            <ac:picMk id="1028" creationId="{20405E5C-5EFA-0B35-0DD3-EF890759C9FD}"/>
          </ac:picMkLst>
        </pc:picChg>
        <pc:picChg chg="add mod">
          <ac:chgData name="Wesley Noordam" userId="16578b71caf6cc74" providerId="LiveId" clId="{CCE8208C-1EBA-4A01-87F4-DCFE7D9ABE5B}" dt="2024-07-01T09:11:38.402" v="2804" actId="1076"/>
          <ac:picMkLst>
            <pc:docMk/>
            <pc:sldMk cId="3810041169" sldId="330"/>
            <ac:picMk id="1032" creationId="{419F3E25-E10F-DED1-96EB-B2348A744EC5}"/>
          </ac:picMkLst>
        </pc:picChg>
      </pc:sldChg>
      <pc:sldChg chg="delSp add mod">
        <pc:chgData name="Wesley Noordam" userId="16578b71caf6cc74" providerId="LiveId" clId="{CCE8208C-1EBA-4A01-87F4-DCFE7D9ABE5B}" dt="2024-07-01T09:08:49.865" v="2746" actId="478"/>
        <pc:sldMkLst>
          <pc:docMk/>
          <pc:sldMk cId="2804053417" sldId="331"/>
        </pc:sldMkLst>
        <pc:spChg chg="del">
          <ac:chgData name="Wesley Noordam" userId="16578b71caf6cc74" providerId="LiveId" clId="{CCE8208C-1EBA-4A01-87F4-DCFE7D9ABE5B}" dt="2024-07-01T09:08:49.865" v="2746" actId="478"/>
          <ac:spMkLst>
            <pc:docMk/>
            <pc:sldMk cId="2804053417" sldId="331"/>
            <ac:spMk id="6" creationId="{DAF9EEDE-CA58-9ACA-6DD4-B1396C2711E0}"/>
          </ac:spMkLst>
        </pc:spChg>
        <pc:spChg chg="del">
          <ac:chgData name="Wesley Noordam" userId="16578b71caf6cc74" providerId="LiveId" clId="{CCE8208C-1EBA-4A01-87F4-DCFE7D9ABE5B}" dt="2024-07-01T09:08:49.865" v="2746" actId="478"/>
          <ac:spMkLst>
            <pc:docMk/>
            <pc:sldMk cId="2804053417" sldId="331"/>
            <ac:spMk id="16" creationId="{6D8CB283-9E52-4FD6-9A8C-C47B0BE60B90}"/>
          </ac:spMkLst>
        </pc:spChg>
        <pc:spChg chg="del">
          <ac:chgData name="Wesley Noordam" userId="16578b71caf6cc74" providerId="LiveId" clId="{CCE8208C-1EBA-4A01-87F4-DCFE7D9ABE5B}" dt="2024-07-01T09:08:49.865" v="2746" actId="478"/>
          <ac:spMkLst>
            <pc:docMk/>
            <pc:sldMk cId="2804053417" sldId="331"/>
            <ac:spMk id="21" creationId="{67950D1C-2491-2047-08D9-52D60ADBBEBE}"/>
          </ac:spMkLst>
        </pc:spChg>
        <pc:spChg chg="del">
          <ac:chgData name="Wesley Noordam" userId="16578b71caf6cc74" providerId="LiveId" clId="{CCE8208C-1EBA-4A01-87F4-DCFE7D9ABE5B}" dt="2024-07-01T09:08:49.865" v="2746" actId="478"/>
          <ac:spMkLst>
            <pc:docMk/>
            <pc:sldMk cId="2804053417" sldId="331"/>
            <ac:spMk id="22" creationId="{8EC993AC-3DAB-4049-C99C-BD34C9AF25C4}"/>
          </ac:spMkLst>
        </pc:spChg>
        <pc:spChg chg="del">
          <ac:chgData name="Wesley Noordam" userId="16578b71caf6cc74" providerId="LiveId" clId="{CCE8208C-1EBA-4A01-87F4-DCFE7D9ABE5B}" dt="2024-07-01T09:08:49.865" v="2746" actId="478"/>
          <ac:spMkLst>
            <pc:docMk/>
            <pc:sldMk cId="2804053417" sldId="331"/>
            <ac:spMk id="23" creationId="{21E849FB-2E76-1130-AEBA-C86D78053B0B}"/>
          </ac:spMkLst>
        </pc:spChg>
        <pc:spChg chg="del">
          <ac:chgData name="Wesley Noordam" userId="16578b71caf6cc74" providerId="LiveId" clId="{CCE8208C-1EBA-4A01-87F4-DCFE7D9ABE5B}" dt="2024-07-01T09:08:49.865" v="2746" actId="478"/>
          <ac:spMkLst>
            <pc:docMk/>
            <pc:sldMk cId="2804053417" sldId="331"/>
            <ac:spMk id="24" creationId="{1BECC718-AB2D-8D3F-F187-78A5F398F37A}"/>
          </ac:spMkLst>
        </pc:spChg>
        <pc:spChg chg="del">
          <ac:chgData name="Wesley Noordam" userId="16578b71caf6cc74" providerId="LiveId" clId="{CCE8208C-1EBA-4A01-87F4-DCFE7D9ABE5B}" dt="2024-07-01T09:08:49.865" v="2746" actId="478"/>
          <ac:spMkLst>
            <pc:docMk/>
            <pc:sldMk cId="2804053417" sldId="331"/>
            <ac:spMk id="28" creationId="{BE7193D6-6E73-428F-43CA-B90526EA928A}"/>
          </ac:spMkLst>
        </pc:spChg>
        <pc:spChg chg="del">
          <ac:chgData name="Wesley Noordam" userId="16578b71caf6cc74" providerId="LiveId" clId="{CCE8208C-1EBA-4A01-87F4-DCFE7D9ABE5B}" dt="2024-07-01T09:08:49.865" v="2746" actId="478"/>
          <ac:spMkLst>
            <pc:docMk/>
            <pc:sldMk cId="2804053417" sldId="331"/>
            <ac:spMk id="29" creationId="{F888476F-10F6-1DEA-32E3-83880184AEE6}"/>
          </ac:spMkLst>
        </pc:spChg>
        <pc:picChg chg="del">
          <ac:chgData name="Wesley Noordam" userId="16578b71caf6cc74" providerId="LiveId" clId="{CCE8208C-1EBA-4A01-87F4-DCFE7D9ABE5B}" dt="2024-07-01T09:08:49.865" v="2746" actId="478"/>
          <ac:picMkLst>
            <pc:docMk/>
            <pc:sldMk cId="2804053417" sldId="331"/>
            <ac:picMk id="8" creationId="{15C29008-DC29-C1DC-18D5-1E12F9422F65}"/>
          </ac:picMkLst>
        </pc:picChg>
        <pc:picChg chg="del">
          <ac:chgData name="Wesley Noordam" userId="16578b71caf6cc74" providerId="LiveId" clId="{CCE8208C-1EBA-4A01-87F4-DCFE7D9ABE5B}" dt="2024-07-01T09:08:49.865" v="2746" actId="478"/>
          <ac:picMkLst>
            <pc:docMk/>
            <pc:sldMk cId="2804053417" sldId="331"/>
            <ac:picMk id="10" creationId="{7E4DF5E5-4C88-ABF0-6A35-1739EEDD8CC9}"/>
          </ac:picMkLst>
        </pc:picChg>
        <pc:picChg chg="del">
          <ac:chgData name="Wesley Noordam" userId="16578b71caf6cc74" providerId="LiveId" clId="{CCE8208C-1EBA-4A01-87F4-DCFE7D9ABE5B}" dt="2024-07-01T09:08:49.865" v="2746" actId="478"/>
          <ac:picMkLst>
            <pc:docMk/>
            <pc:sldMk cId="2804053417" sldId="331"/>
            <ac:picMk id="14" creationId="{31D5C484-AD16-FB88-9751-942A9B0D86D8}"/>
          </ac:picMkLst>
        </pc:picChg>
        <pc:picChg chg="del">
          <ac:chgData name="Wesley Noordam" userId="16578b71caf6cc74" providerId="LiveId" clId="{CCE8208C-1EBA-4A01-87F4-DCFE7D9ABE5B}" dt="2024-07-01T09:08:49.865" v="2746" actId="478"/>
          <ac:picMkLst>
            <pc:docMk/>
            <pc:sldMk cId="2804053417" sldId="331"/>
            <ac:picMk id="18" creationId="{0407F56E-40A0-539E-ACD7-C192AB5367F1}"/>
          </ac:picMkLst>
        </pc:picChg>
        <pc:picChg chg="del">
          <ac:chgData name="Wesley Noordam" userId="16578b71caf6cc74" providerId="LiveId" clId="{CCE8208C-1EBA-4A01-87F4-DCFE7D9ABE5B}" dt="2024-07-01T09:08:49.865" v="2746" actId="478"/>
          <ac:picMkLst>
            <pc:docMk/>
            <pc:sldMk cId="2804053417" sldId="331"/>
            <ac:picMk id="20" creationId="{5D23B022-1319-3123-E20D-7707F019B90E}"/>
          </ac:picMkLst>
        </pc:picChg>
        <pc:picChg chg="del">
          <ac:chgData name="Wesley Noordam" userId="16578b71caf6cc74" providerId="LiveId" clId="{CCE8208C-1EBA-4A01-87F4-DCFE7D9ABE5B}" dt="2024-07-01T09:08:49.865" v="2746" actId="478"/>
          <ac:picMkLst>
            <pc:docMk/>
            <pc:sldMk cId="2804053417" sldId="331"/>
            <ac:picMk id="27" creationId="{2F29F110-7A1E-A857-9657-94370A8034B3}"/>
          </ac:picMkLst>
        </pc:picChg>
        <pc:picChg chg="del">
          <ac:chgData name="Wesley Noordam" userId="16578b71caf6cc74" providerId="LiveId" clId="{CCE8208C-1EBA-4A01-87F4-DCFE7D9ABE5B}" dt="2024-07-01T09:08:49.865" v="2746" actId="478"/>
          <ac:picMkLst>
            <pc:docMk/>
            <pc:sldMk cId="2804053417" sldId="331"/>
            <ac:picMk id="1026" creationId="{F117373A-C45D-5A1F-EC4C-C361D9079130}"/>
          </ac:picMkLst>
        </pc:picChg>
        <pc:picChg chg="del">
          <ac:chgData name="Wesley Noordam" userId="16578b71caf6cc74" providerId="LiveId" clId="{CCE8208C-1EBA-4A01-87F4-DCFE7D9ABE5B}" dt="2024-07-01T09:08:49.865" v="2746" actId="478"/>
          <ac:picMkLst>
            <pc:docMk/>
            <pc:sldMk cId="2804053417" sldId="331"/>
            <ac:picMk id="1028" creationId="{20405E5C-5EFA-0B35-0DD3-EF890759C9FD}"/>
          </ac:picMkLst>
        </pc:picChg>
      </pc:sldChg>
      <pc:sldChg chg="add del">
        <pc:chgData name="Wesley Noordam" userId="16578b71caf6cc74" providerId="LiveId" clId="{CCE8208C-1EBA-4A01-87F4-DCFE7D9ABE5B}" dt="2024-07-01T09:10:27.833" v="2767"/>
        <pc:sldMkLst>
          <pc:docMk/>
          <pc:sldMk cId="2377872518" sldId="332"/>
        </pc:sldMkLst>
      </pc:sldChg>
      <pc:sldChg chg="addSp delSp modSp new mod">
        <pc:chgData name="Wesley Noordam" userId="16578b71caf6cc74" providerId="LiveId" clId="{CCE8208C-1EBA-4A01-87F4-DCFE7D9ABE5B}" dt="2024-07-01T11:19:23.071" v="3859" actId="1076"/>
        <pc:sldMkLst>
          <pc:docMk/>
          <pc:sldMk cId="3472058886" sldId="332"/>
        </pc:sldMkLst>
        <pc:spChg chg="del">
          <ac:chgData name="Wesley Noordam" userId="16578b71caf6cc74" providerId="LiveId" clId="{CCE8208C-1EBA-4A01-87F4-DCFE7D9ABE5B}" dt="2024-07-01T09:19:52.727" v="2843" actId="478"/>
          <ac:spMkLst>
            <pc:docMk/>
            <pc:sldMk cId="3472058886" sldId="332"/>
            <ac:spMk id="2" creationId="{43446758-D69C-6708-B525-0D315A3E315A}"/>
          </ac:spMkLst>
        </pc:spChg>
        <pc:spChg chg="add mod">
          <ac:chgData name="Wesley Noordam" userId="16578b71caf6cc74" providerId="LiveId" clId="{CCE8208C-1EBA-4A01-87F4-DCFE7D9ABE5B}" dt="2024-07-01T09:26:36.155" v="2916" actId="207"/>
          <ac:spMkLst>
            <pc:docMk/>
            <pc:sldMk cId="3472058886" sldId="332"/>
            <ac:spMk id="4" creationId="{65EA06C3-C720-FDCD-25D5-079C2D0B5587}"/>
          </ac:spMkLst>
        </pc:spChg>
        <pc:spChg chg="add mod">
          <ac:chgData name="Wesley Noordam" userId="16578b71caf6cc74" providerId="LiveId" clId="{CCE8208C-1EBA-4A01-87F4-DCFE7D9ABE5B}" dt="2024-07-01T09:23:07.228" v="2896"/>
          <ac:spMkLst>
            <pc:docMk/>
            <pc:sldMk cId="3472058886" sldId="332"/>
            <ac:spMk id="6" creationId="{203DA606-82D2-3581-3BD5-9F92BBB6638D}"/>
          </ac:spMkLst>
        </pc:spChg>
        <pc:spChg chg="add mod">
          <ac:chgData name="Wesley Noordam" userId="16578b71caf6cc74" providerId="LiveId" clId="{CCE8208C-1EBA-4A01-87F4-DCFE7D9ABE5B}" dt="2024-07-01T09:28:14.694" v="2941" actId="20577"/>
          <ac:spMkLst>
            <pc:docMk/>
            <pc:sldMk cId="3472058886" sldId="332"/>
            <ac:spMk id="7" creationId="{D063519B-2875-5AD8-4249-010F94787B0C}"/>
          </ac:spMkLst>
        </pc:spChg>
        <pc:picChg chg="add mod">
          <ac:chgData name="Wesley Noordam" userId="16578b71caf6cc74" providerId="LiveId" clId="{CCE8208C-1EBA-4A01-87F4-DCFE7D9ABE5B}" dt="2024-07-01T09:23:56.292" v="2905" actId="1076"/>
          <ac:picMkLst>
            <pc:docMk/>
            <pc:sldMk cId="3472058886" sldId="332"/>
            <ac:picMk id="3" creationId="{57950C61-815F-BFE0-5136-87E810B52730}"/>
          </ac:picMkLst>
        </pc:picChg>
        <pc:picChg chg="add mod">
          <ac:chgData name="Wesley Noordam" userId="16578b71caf6cc74" providerId="LiveId" clId="{CCE8208C-1EBA-4A01-87F4-DCFE7D9ABE5B}" dt="2024-07-01T09:23:12.374" v="2898" actId="1076"/>
          <ac:picMkLst>
            <pc:docMk/>
            <pc:sldMk cId="3472058886" sldId="332"/>
            <ac:picMk id="5" creationId="{7DDCCDEE-E1BF-DB05-8107-11ECBFAA5668}"/>
          </ac:picMkLst>
        </pc:picChg>
        <pc:picChg chg="add del ord">
          <ac:chgData name="Wesley Noordam" userId="16578b71caf6cc74" providerId="LiveId" clId="{CCE8208C-1EBA-4A01-87F4-DCFE7D9ABE5B}" dt="2024-07-01T11:16:22.177" v="3753" actId="21"/>
          <ac:picMkLst>
            <pc:docMk/>
            <pc:sldMk cId="3472058886" sldId="332"/>
            <ac:picMk id="9" creationId="{61D88E66-ACA7-472A-7ED2-9EC7FE84056E}"/>
          </ac:picMkLst>
        </pc:picChg>
        <pc:picChg chg="add del mod">
          <ac:chgData name="Wesley Noordam" userId="16578b71caf6cc74" providerId="LiveId" clId="{CCE8208C-1EBA-4A01-87F4-DCFE7D9ABE5B}" dt="2024-07-01T09:30:34.425" v="2992" actId="478"/>
          <ac:picMkLst>
            <pc:docMk/>
            <pc:sldMk cId="3472058886" sldId="332"/>
            <ac:picMk id="10" creationId="{1EF2FD33-D0F2-1E70-8506-B9B174B56BAB}"/>
          </ac:picMkLst>
        </pc:picChg>
        <pc:picChg chg="add mod">
          <ac:chgData name="Wesley Noordam" userId="16578b71caf6cc74" providerId="LiveId" clId="{CCE8208C-1EBA-4A01-87F4-DCFE7D9ABE5B}" dt="2024-07-01T09:30:34.604" v="2993"/>
          <ac:picMkLst>
            <pc:docMk/>
            <pc:sldMk cId="3472058886" sldId="332"/>
            <ac:picMk id="11" creationId="{A794D5FF-989B-28AC-DF18-7EE306BBE67E}"/>
          </ac:picMkLst>
        </pc:picChg>
        <pc:picChg chg="add mod">
          <ac:chgData name="Wesley Noordam" userId="16578b71caf6cc74" providerId="LiveId" clId="{CCE8208C-1EBA-4A01-87F4-DCFE7D9ABE5B}" dt="2024-07-01T11:19:23.071" v="3859" actId="1076"/>
          <ac:picMkLst>
            <pc:docMk/>
            <pc:sldMk cId="3472058886" sldId="332"/>
            <ac:picMk id="13" creationId="{E0CC335E-36CD-2554-DF2A-1F87B81F6905}"/>
          </ac:picMkLst>
        </pc:picChg>
        <pc:picChg chg="add del ord">
          <ac:chgData name="Wesley Noordam" userId="16578b71caf6cc74" providerId="LiveId" clId="{CCE8208C-1EBA-4A01-87F4-DCFE7D9ABE5B}" dt="2024-07-01T11:16:23.599" v="3754" actId="478"/>
          <ac:picMkLst>
            <pc:docMk/>
            <pc:sldMk cId="3472058886" sldId="332"/>
            <ac:picMk id="15" creationId="{052C7B9B-3D15-A374-4C0C-12E5942329C4}"/>
          </ac:picMkLst>
        </pc:picChg>
        <pc:picChg chg="add mod ord">
          <ac:chgData name="Wesley Noordam" userId="16578b71caf6cc74" providerId="LiveId" clId="{CCE8208C-1EBA-4A01-87F4-DCFE7D9ABE5B}" dt="2024-07-01T11:16:25.398" v="3756" actId="167"/>
          <ac:picMkLst>
            <pc:docMk/>
            <pc:sldMk cId="3472058886" sldId="332"/>
            <ac:picMk id="16" creationId="{61D88E66-ACA7-472A-7ED2-9EC7FE84056E}"/>
          </ac:picMkLst>
        </pc:picChg>
        <pc:picChg chg="add del">
          <ac:chgData name="Wesley Noordam" userId="16578b71caf6cc74" providerId="LiveId" clId="{CCE8208C-1EBA-4A01-87F4-DCFE7D9ABE5B}" dt="2024-07-01T09:19:59.008" v="2845" actId="478"/>
          <ac:picMkLst>
            <pc:docMk/>
            <pc:sldMk cId="3472058886" sldId="332"/>
            <ac:picMk id="3074" creationId="{CEA7B039-BAC8-1BF6-B122-B0AB731C81D7}"/>
          </ac:picMkLst>
        </pc:picChg>
        <pc:picChg chg="add del mod">
          <ac:chgData name="Wesley Noordam" userId="16578b71caf6cc74" providerId="LiveId" clId="{CCE8208C-1EBA-4A01-87F4-DCFE7D9ABE5B}" dt="2024-07-01T09:21:25.382" v="2864" actId="478"/>
          <ac:picMkLst>
            <pc:docMk/>
            <pc:sldMk cId="3472058886" sldId="332"/>
            <ac:picMk id="3076" creationId="{CD48B62E-37BC-16B8-B028-99CAE8A325FF}"/>
          </ac:picMkLst>
        </pc:picChg>
        <pc:picChg chg="add mod">
          <ac:chgData name="Wesley Noordam" userId="16578b71caf6cc74" providerId="LiveId" clId="{CCE8208C-1EBA-4A01-87F4-DCFE7D9ABE5B}" dt="2024-07-01T09:23:56.292" v="2905" actId="1076"/>
          <ac:picMkLst>
            <pc:docMk/>
            <pc:sldMk cId="3472058886" sldId="332"/>
            <ac:picMk id="3078" creationId="{A9207C22-FCC3-DE8E-26AC-F65BC4594A51}"/>
          </ac:picMkLst>
        </pc:picChg>
        <pc:picChg chg="add del mod">
          <ac:chgData name="Wesley Noordam" userId="16578b71caf6cc74" providerId="LiveId" clId="{CCE8208C-1EBA-4A01-87F4-DCFE7D9ABE5B}" dt="2024-07-01T09:23:57.521" v="2906" actId="478"/>
          <ac:picMkLst>
            <pc:docMk/>
            <pc:sldMk cId="3472058886" sldId="332"/>
            <ac:picMk id="3080" creationId="{E5D1197D-E3DF-7223-7A18-E696AF72B8A2}"/>
          </ac:picMkLst>
        </pc:picChg>
      </pc:sldChg>
      <pc:sldChg chg="addSp delSp modSp add mod ord">
        <pc:chgData name="Wesley Noordam" userId="16578b71caf6cc74" providerId="LiveId" clId="{CCE8208C-1EBA-4A01-87F4-DCFE7D9ABE5B}" dt="2024-07-01T11:17:45.080" v="3839" actId="113"/>
        <pc:sldMkLst>
          <pc:docMk/>
          <pc:sldMk cId="2436714453" sldId="333"/>
        </pc:sldMkLst>
        <pc:spChg chg="del">
          <ac:chgData name="Wesley Noordam" userId="16578b71caf6cc74" providerId="LiveId" clId="{CCE8208C-1EBA-4A01-87F4-DCFE7D9ABE5B}" dt="2024-07-01T11:16:12.777" v="3745" actId="478"/>
          <ac:spMkLst>
            <pc:docMk/>
            <pc:sldMk cId="2436714453" sldId="333"/>
            <ac:spMk id="4" creationId="{65EA06C3-C720-FDCD-25D5-079C2D0B5587}"/>
          </ac:spMkLst>
        </pc:spChg>
        <pc:spChg chg="add del mod">
          <ac:chgData name="Wesley Noordam" userId="16578b71caf6cc74" providerId="LiveId" clId="{CCE8208C-1EBA-4A01-87F4-DCFE7D9ABE5B}" dt="2024-07-01T11:17:45.080" v="3839" actId="113"/>
          <ac:spMkLst>
            <pc:docMk/>
            <pc:sldMk cId="2436714453" sldId="333"/>
            <ac:spMk id="7" creationId="{D063519B-2875-5AD8-4249-010F94787B0C}"/>
          </ac:spMkLst>
        </pc:spChg>
        <pc:picChg chg="mod">
          <ac:chgData name="Wesley Noordam" userId="16578b71caf6cc74" providerId="LiveId" clId="{CCE8208C-1EBA-4A01-87F4-DCFE7D9ABE5B}" dt="2024-07-01T11:16:38.428" v="3758" actId="1076"/>
          <ac:picMkLst>
            <pc:docMk/>
            <pc:sldMk cId="2436714453" sldId="333"/>
            <ac:picMk id="3" creationId="{57950C61-815F-BFE0-5136-87E810B52730}"/>
          </ac:picMkLst>
        </pc:picChg>
        <pc:picChg chg="add del">
          <ac:chgData name="Wesley Noordam" userId="16578b71caf6cc74" providerId="LiveId" clId="{CCE8208C-1EBA-4A01-87F4-DCFE7D9ABE5B}" dt="2024-07-01T11:17:39.893" v="3837" actId="478"/>
          <ac:picMkLst>
            <pc:docMk/>
            <pc:sldMk cId="2436714453" sldId="333"/>
            <ac:picMk id="5" creationId="{7DDCCDEE-E1BF-DB05-8107-11ECBFAA5668}"/>
          </ac:picMkLst>
        </pc:picChg>
        <pc:picChg chg="add del mod">
          <ac:chgData name="Wesley Noordam" userId="16578b71caf6cc74" providerId="LiveId" clId="{CCE8208C-1EBA-4A01-87F4-DCFE7D9ABE5B}" dt="2024-07-01T11:17:23.573" v="3830" actId="1076"/>
          <ac:picMkLst>
            <pc:docMk/>
            <pc:sldMk cId="2436714453" sldId="333"/>
            <ac:picMk id="9" creationId="{61D88E66-ACA7-472A-7ED2-9EC7FE84056E}"/>
          </ac:picMkLst>
        </pc:picChg>
        <pc:picChg chg="del">
          <ac:chgData name="Wesley Noordam" userId="16578b71caf6cc74" providerId="LiveId" clId="{CCE8208C-1EBA-4A01-87F4-DCFE7D9ABE5B}" dt="2024-07-01T11:17:40.768" v="3838" actId="478"/>
          <ac:picMkLst>
            <pc:docMk/>
            <pc:sldMk cId="2436714453" sldId="333"/>
            <ac:picMk id="13" creationId="{E0CC335E-36CD-2554-DF2A-1F87B81F6905}"/>
          </ac:picMkLst>
        </pc:picChg>
        <pc:picChg chg="del">
          <ac:chgData name="Wesley Noordam" userId="16578b71caf6cc74" providerId="LiveId" clId="{CCE8208C-1EBA-4A01-87F4-DCFE7D9ABE5B}" dt="2024-07-01T11:16:13.377" v="3746" actId="478"/>
          <ac:picMkLst>
            <pc:docMk/>
            <pc:sldMk cId="2436714453" sldId="333"/>
            <ac:picMk id="3078" creationId="{A9207C22-FCC3-DE8E-26AC-F65BC4594A51}"/>
          </ac:picMkLst>
        </pc:picChg>
      </pc:sldChg>
      <pc:sldChg chg="addSp delSp modSp add mod delAnim modAnim">
        <pc:chgData name="Wesley Noordam" userId="16578b71caf6cc74" providerId="LiveId" clId="{CCE8208C-1EBA-4A01-87F4-DCFE7D9ABE5B}" dt="2024-07-01T11:54:32.111" v="4169" actId="1076"/>
        <pc:sldMkLst>
          <pc:docMk/>
          <pc:sldMk cId="1934064038" sldId="334"/>
        </pc:sldMkLst>
        <pc:spChg chg="add del mod">
          <ac:chgData name="Wesley Noordam" userId="16578b71caf6cc74" providerId="LiveId" clId="{CCE8208C-1EBA-4A01-87F4-DCFE7D9ABE5B}" dt="2024-07-01T11:45:44.762" v="3981"/>
          <ac:spMkLst>
            <pc:docMk/>
            <pc:sldMk cId="1934064038" sldId="334"/>
            <ac:spMk id="4" creationId="{7E0B6F82-1F28-6DE1-2ADB-2219A7207C5F}"/>
          </ac:spMkLst>
        </pc:spChg>
        <pc:spChg chg="del">
          <ac:chgData name="Wesley Noordam" userId="16578b71caf6cc74" providerId="LiveId" clId="{CCE8208C-1EBA-4A01-87F4-DCFE7D9ABE5B}" dt="2024-07-01T11:45:35.060" v="3979" actId="478"/>
          <ac:spMkLst>
            <pc:docMk/>
            <pc:sldMk cId="1934064038" sldId="334"/>
            <ac:spMk id="5" creationId="{42DD6A43-D297-4905-3A4B-6146123491C7}"/>
          </ac:spMkLst>
        </pc:spChg>
        <pc:spChg chg="add del mod">
          <ac:chgData name="Wesley Noordam" userId="16578b71caf6cc74" providerId="LiveId" clId="{CCE8208C-1EBA-4A01-87F4-DCFE7D9ABE5B}" dt="2024-07-01T11:47:34.915" v="4026" actId="478"/>
          <ac:spMkLst>
            <pc:docMk/>
            <pc:sldMk cId="1934064038" sldId="334"/>
            <ac:spMk id="6" creationId="{072FF128-13BB-01E3-D80F-3E9F66E1960F}"/>
          </ac:spMkLst>
        </pc:spChg>
        <pc:spChg chg="del">
          <ac:chgData name="Wesley Noordam" userId="16578b71caf6cc74" providerId="LiveId" clId="{CCE8208C-1EBA-4A01-87F4-DCFE7D9ABE5B}" dt="2024-07-01T11:45:35.060" v="3979" actId="478"/>
          <ac:spMkLst>
            <pc:docMk/>
            <pc:sldMk cId="1934064038" sldId="334"/>
            <ac:spMk id="7" creationId="{7B595E78-390A-9A6E-858A-71AB79858E15}"/>
          </ac:spMkLst>
        </pc:spChg>
        <pc:spChg chg="del">
          <ac:chgData name="Wesley Noordam" userId="16578b71caf6cc74" providerId="LiveId" clId="{CCE8208C-1EBA-4A01-87F4-DCFE7D9ABE5B}" dt="2024-07-01T11:45:35.060" v="3979" actId="478"/>
          <ac:spMkLst>
            <pc:docMk/>
            <pc:sldMk cId="1934064038" sldId="334"/>
            <ac:spMk id="8" creationId="{953A7C77-7A97-FFB0-5E55-66091419D1EF}"/>
          </ac:spMkLst>
        </pc:spChg>
        <pc:spChg chg="del">
          <ac:chgData name="Wesley Noordam" userId="16578b71caf6cc74" providerId="LiveId" clId="{CCE8208C-1EBA-4A01-87F4-DCFE7D9ABE5B}" dt="2024-07-01T11:45:35.060" v="3979" actId="478"/>
          <ac:spMkLst>
            <pc:docMk/>
            <pc:sldMk cId="1934064038" sldId="334"/>
            <ac:spMk id="13" creationId="{6B280CB7-2A30-FD42-8BA0-493B5DEB1493}"/>
          </ac:spMkLst>
        </pc:spChg>
        <pc:spChg chg="del">
          <ac:chgData name="Wesley Noordam" userId="16578b71caf6cc74" providerId="LiveId" clId="{CCE8208C-1EBA-4A01-87F4-DCFE7D9ABE5B}" dt="2024-07-01T11:45:35.060" v="3979" actId="478"/>
          <ac:spMkLst>
            <pc:docMk/>
            <pc:sldMk cId="1934064038" sldId="334"/>
            <ac:spMk id="14" creationId="{A171DB13-DE94-1C2D-2A5F-AB9A48D945C1}"/>
          </ac:spMkLst>
        </pc:spChg>
        <pc:spChg chg="del">
          <ac:chgData name="Wesley Noordam" userId="16578b71caf6cc74" providerId="LiveId" clId="{CCE8208C-1EBA-4A01-87F4-DCFE7D9ABE5B}" dt="2024-07-01T11:45:35.060" v="3979" actId="478"/>
          <ac:spMkLst>
            <pc:docMk/>
            <pc:sldMk cId="1934064038" sldId="334"/>
            <ac:spMk id="15" creationId="{452D700E-5009-C838-259E-AC39DC8BBCCE}"/>
          </ac:spMkLst>
        </pc:spChg>
        <pc:spChg chg="add mod">
          <ac:chgData name="Wesley Noordam" userId="16578b71caf6cc74" providerId="LiveId" clId="{CCE8208C-1EBA-4A01-87F4-DCFE7D9ABE5B}" dt="2024-07-01T11:51:40.612" v="4153" actId="1035"/>
          <ac:spMkLst>
            <pc:docMk/>
            <pc:sldMk cId="1934064038" sldId="334"/>
            <ac:spMk id="17" creationId="{F25EAAD5-F424-0C5B-A87B-2AAD9F8CCE9D}"/>
          </ac:spMkLst>
        </pc:spChg>
        <pc:grpChg chg="add mod">
          <ac:chgData name="Wesley Noordam" userId="16578b71caf6cc74" providerId="LiveId" clId="{CCE8208C-1EBA-4A01-87F4-DCFE7D9ABE5B}" dt="2024-07-01T11:51:40.612" v="4153" actId="1035"/>
          <ac:grpSpMkLst>
            <pc:docMk/>
            <pc:sldMk cId="1934064038" sldId="334"/>
            <ac:grpSpMk id="18" creationId="{A3E53965-4968-FD89-DAC6-EDA01FE4D68F}"/>
          </ac:grpSpMkLst>
        </pc:grpChg>
        <pc:picChg chg="add mod">
          <ac:chgData name="Wesley Noordam" userId="16578b71caf6cc74" providerId="LiveId" clId="{CCE8208C-1EBA-4A01-87F4-DCFE7D9ABE5B}" dt="2024-07-01T11:50:20.901" v="4091" actId="1076"/>
          <ac:picMkLst>
            <pc:docMk/>
            <pc:sldMk cId="1934064038" sldId="334"/>
            <ac:picMk id="11" creationId="{9D2A9F88-7AAB-6F97-6C28-1E9E34643005}"/>
          </ac:picMkLst>
        </pc:picChg>
        <pc:picChg chg="add del mod">
          <ac:chgData name="Wesley Noordam" userId="16578b71caf6cc74" providerId="LiveId" clId="{CCE8208C-1EBA-4A01-87F4-DCFE7D9ABE5B}" dt="2024-07-01T11:47:28.256" v="4014" actId="478"/>
          <ac:picMkLst>
            <pc:docMk/>
            <pc:sldMk cId="1934064038" sldId="334"/>
            <ac:picMk id="16" creationId="{80608620-C98E-0439-7942-B59024AB7014}"/>
          </ac:picMkLst>
        </pc:picChg>
        <pc:picChg chg="add mod">
          <ac:chgData name="Wesley Noordam" userId="16578b71caf6cc74" providerId="LiveId" clId="{CCE8208C-1EBA-4A01-87F4-DCFE7D9ABE5B}" dt="2024-07-01T11:50:17.498" v="4089" actId="1076"/>
          <ac:picMkLst>
            <pc:docMk/>
            <pc:sldMk cId="1934064038" sldId="334"/>
            <ac:picMk id="19" creationId="{0DEB3890-CA00-63C7-EF06-9D44E9925198}"/>
          </ac:picMkLst>
        </pc:picChg>
        <pc:picChg chg="add mod">
          <ac:chgData name="Wesley Noordam" userId="16578b71caf6cc74" providerId="LiveId" clId="{CCE8208C-1EBA-4A01-87F4-DCFE7D9ABE5B}" dt="2024-07-01T11:50:08.038" v="4086" actId="1076"/>
          <ac:picMkLst>
            <pc:docMk/>
            <pc:sldMk cId="1934064038" sldId="334"/>
            <ac:picMk id="20" creationId="{7D87B9B1-8C43-860B-292D-8D17505E31F2}"/>
          </ac:picMkLst>
        </pc:picChg>
        <pc:picChg chg="add mod">
          <ac:chgData name="Wesley Noordam" userId="16578b71caf6cc74" providerId="LiveId" clId="{CCE8208C-1EBA-4A01-87F4-DCFE7D9ABE5B}" dt="2024-07-01T11:50:30.946" v="4095" actId="1076"/>
          <ac:picMkLst>
            <pc:docMk/>
            <pc:sldMk cId="1934064038" sldId="334"/>
            <ac:picMk id="21" creationId="{EF09F700-4A43-CC58-E835-9298EB573FE7}"/>
          </ac:picMkLst>
        </pc:picChg>
        <pc:picChg chg="add mod">
          <ac:chgData name="Wesley Noordam" userId="16578b71caf6cc74" providerId="LiveId" clId="{CCE8208C-1EBA-4A01-87F4-DCFE7D9ABE5B}" dt="2024-07-01T11:50:29.389" v="4094" actId="1076"/>
          <ac:picMkLst>
            <pc:docMk/>
            <pc:sldMk cId="1934064038" sldId="334"/>
            <ac:picMk id="22" creationId="{871F068C-D8D4-A1EF-86BC-1F95C3F886E4}"/>
          </ac:picMkLst>
        </pc:picChg>
        <pc:picChg chg="add mod">
          <ac:chgData name="Wesley Noordam" userId="16578b71caf6cc74" providerId="LiveId" clId="{CCE8208C-1EBA-4A01-87F4-DCFE7D9ABE5B}" dt="2024-07-01T11:50:26.764" v="4093" actId="1076"/>
          <ac:picMkLst>
            <pc:docMk/>
            <pc:sldMk cId="1934064038" sldId="334"/>
            <ac:picMk id="23" creationId="{3A3CB56D-6C8D-8A17-0693-FCA258E3E994}"/>
          </ac:picMkLst>
        </pc:picChg>
        <pc:picChg chg="add mod">
          <ac:chgData name="Wesley Noordam" userId="16578b71caf6cc74" providerId="LiveId" clId="{CCE8208C-1EBA-4A01-87F4-DCFE7D9ABE5B}" dt="2024-07-01T11:50:08.038" v="4086" actId="1076"/>
          <ac:picMkLst>
            <pc:docMk/>
            <pc:sldMk cId="1934064038" sldId="334"/>
            <ac:picMk id="24" creationId="{D4D37AD4-917E-81A0-E1F6-9E59A21A99D9}"/>
          </ac:picMkLst>
        </pc:picChg>
        <pc:picChg chg="add mod">
          <ac:chgData name="Wesley Noordam" userId="16578b71caf6cc74" providerId="LiveId" clId="{CCE8208C-1EBA-4A01-87F4-DCFE7D9ABE5B}" dt="2024-07-01T11:49:12.218" v="4059" actId="571"/>
          <ac:picMkLst>
            <pc:docMk/>
            <pc:sldMk cId="1934064038" sldId="334"/>
            <ac:picMk id="25" creationId="{DA154DFF-9DF5-0FC2-C233-F6989DE26B1A}"/>
          </ac:picMkLst>
        </pc:picChg>
        <pc:picChg chg="add mod">
          <ac:chgData name="Wesley Noordam" userId="16578b71caf6cc74" providerId="LiveId" clId="{CCE8208C-1EBA-4A01-87F4-DCFE7D9ABE5B}" dt="2024-07-01T11:49:12.218" v="4059" actId="571"/>
          <ac:picMkLst>
            <pc:docMk/>
            <pc:sldMk cId="1934064038" sldId="334"/>
            <ac:picMk id="26" creationId="{895EE59C-9013-074E-3B7B-A261A5802F1B}"/>
          </ac:picMkLst>
        </pc:picChg>
        <pc:picChg chg="add mod">
          <ac:chgData name="Wesley Noordam" userId="16578b71caf6cc74" providerId="LiveId" clId="{CCE8208C-1EBA-4A01-87F4-DCFE7D9ABE5B}" dt="2024-07-01T11:49:12.218" v="4059" actId="571"/>
          <ac:picMkLst>
            <pc:docMk/>
            <pc:sldMk cId="1934064038" sldId="334"/>
            <ac:picMk id="27" creationId="{F5FA6620-3D9B-3F4F-27D8-9CD9C7052538}"/>
          </ac:picMkLst>
        </pc:picChg>
        <pc:picChg chg="add mod">
          <ac:chgData name="Wesley Noordam" userId="16578b71caf6cc74" providerId="LiveId" clId="{CCE8208C-1EBA-4A01-87F4-DCFE7D9ABE5B}" dt="2024-07-01T11:49:12.218" v="4059" actId="571"/>
          <ac:picMkLst>
            <pc:docMk/>
            <pc:sldMk cId="1934064038" sldId="334"/>
            <ac:picMk id="28" creationId="{FA0F8B86-24EC-A782-E729-C98FB98103B1}"/>
          </ac:picMkLst>
        </pc:picChg>
        <pc:picChg chg="add mod">
          <ac:chgData name="Wesley Noordam" userId="16578b71caf6cc74" providerId="LiveId" clId="{CCE8208C-1EBA-4A01-87F4-DCFE7D9ABE5B}" dt="2024-07-01T11:49:12.218" v="4059" actId="571"/>
          <ac:picMkLst>
            <pc:docMk/>
            <pc:sldMk cId="1934064038" sldId="334"/>
            <ac:picMk id="29" creationId="{0B81BE06-AD6A-0987-B5BD-112F96F0D18F}"/>
          </ac:picMkLst>
        </pc:picChg>
        <pc:picChg chg="add mod">
          <ac:chgData name="Wesley Noordam" userId="16578b71caf6cc74" providerId="LiveId" clId="{CCE8208C-1EBA-4A01-87F4-DCFE7D9ABE5B}" dt="2024-07-01T11:54:32.111" v="4169" actId="1076"/>
          <ac:picMkLst>
            <pc:docMk/>
            <pc:sldMk cId="1934064038" sldId="334"/>
            <ac:picMk id="30" creationId="{D4D5906E-C5F9-8443-6C09-DDEFD9791E55}"/>
          </ac:picMkLst>
        </pc:picChg>
        <pc:picChg chg="add del mod">
          <ac:chgData name="Wesley Noordam" userId="16578b71caf6cc74" providerId="LiveId" clId="{CCE8208C-1EBA-4A01-87F4-DCFE7D9ABE5B}" dt="2024-07-01T11:45:47.652" v="3983" actId="21"/>
          <ac:picMkLst>
            <pc:docMk/>
            <pc:sldMk cId="1934064038" sldId="334"/>
            <ac:picMk id="5122" creationId="{6EA9CCD6-A054-FA66-0AA6-9109630FB58D}"/>
          </ac:picMkLst>
        </pc:picChg>
        <pc:picChg chg="add mod">
          <ac:chgData name="Wesley Noordam" userId="16578b71caf6cc74" providerId="LiveId" clId="{CCE8208C-1EBA-4A01-87F4-DCFE7D9ABE5B}" dt="2024-07-01T11:51:40.612" v="4153" actId="1035"/>
          <ac:picMkLst>
            <pc:docMk/>
            <pc:sldMk cId="1934064038" sldId="334"/>
            <ac:picMk id="5124" creationId="{ED1BAE71-E19C-8AE7-49AC-5C33768CA758}"/>
          </ac:picMkLst>
        </pc:picChg>
        <pc:cxnChg chg="del">
          <ac:chgData name="Wesley Noordam" userId="16578b71caf6cc74" providerId="LiveId" clId="{CCE8208C-1EBA-4A01-87F4-DCFE7D9ABE5B}" dt="2024-07-01T11:45:35.060" v="3979" actId="478"/>
          <ac:cxnSpMkLst>
            <pc:docMk/>
            <pc:sldMk cId="1934064038" sldId="334"/>
            <ac:cxnSpMk id="9" creationId="{6F0759BD-1437-8FC9-CEC4-49A2507AEAE9}"/>
          </ac:cxnSpMkLst>
        </pc:cxnChg>
        <pc:cxnChg chg="del">
          <ac:chgData name="Wesley Noordam" userId="16578b71caf6cc74" providerId="LiveId" clId="{CCE8208C-1EBA-4A01-87F4-DCFE7D9ABE5B}" dt="2024-07-01T11:45:37.445" v="3980" actId="478"/>
          <ac:cxnSpMkLst>
            <pc:docMk/>
            <pc:sldMk cId="1934064038" sldId="334"/>
            <ac:cxnSpMk id="12" creationId="{1A8DE6F9-7797-62E1-6A87-91FB35C308C1}"/>
          </ac:cxnSpMkLst>
        </pc:cxnChg>
      </pc:sldChg>
      <pc:sldChg chg="add del">
        <pc:chgData name="Wesley Noordam" userId="16578b71caf6cc74" providerId="LiveId" clId="{CCE8208C-1EBA-4A01-87F4-DCFE7D9ABE5B}" dt="2024-07-01T11:45:24.220" v="3977" actId="47"/>
        <pc:sldMkLst>
          <pc:docMk/>
          <pc:sldMk cId="2522785249" sldId="334"/>
        </pc:sldMkLst>
      </pc:sldChg>
      <pc:sldChg chg="delSp add del mod delAnim">
        <pc:chgData name="Wesley Noordam" userId="16578b71caf6cc74" providerId="LiveId" clId="{CCE8208C-1EBA-4A01-87F4-DCFE7D9ABE5B}" dt="2024-07-01T11:54:15.479" v="4165" actId="47"/>
        <pc:sldMkLst>
          <pc:docMk/>
          <pc:sldMk cId="2484820316" sldId="335"/>
        </pc:sldMkLst>
        <pc:grpChg chg="del">
          <ac:chgData name="Wesley Noordam" userId="16578b71caf6cc74" providerId="LiveId" clId="{CCE8208C-1EBA-4A01-87F4-DCFE7D9ABE5B}" dt="2024-07-01T11:53:36.257" v="4164" actId="478"/>
          <ac:grpSpMkLst>
            <pc:docMk/>
            <pc:sldMk cId="2484820316" sldId="335"/>
            <ac:grpSpMk id="18" creationId="{A3E53965-4968-FD89-DAC6-EDA01FE4D68F}"/>
          </ac:grpSpMkLst>
        </pc:grpChg>
        <pc:picChg chg="del">
          <ac:chgData name="Wesley Noordam" userId="16578b71caf6cc74" providerId="LiveId" clId="{CCE8208C-1EBA-4A01-87F4-DCFE7D9ABE5B}" dt="2024-07-01T11:53:36.257" v="4164" actId="478"/>
          <ac:picMkLst>
            <pc:docMk/>
            <pc:sldMk cId="2484820316" sldId="335"/>
            <ac:picMk id="11" creationId="{9D2A9F88-7AAB-6F97-6C28-1E9E34643005}"/>
          </ac:picMkLst>
        </pc:picChg>
        <pc:picChg chg="del">
          <ac:chgData name="Wesley Noordam" userId="16578b71caf6cc74" providerId="LiveId" clId="{CCE8208C-1EBA-4A01-87F4-DCFE7D9ABE5B}" dt="2024-07-01T11:53:36.257" v="4164" actId="478"/>
          <ac:picMkLst>
            <pc:docMk/>
            <pc:sldMk cId="2484820316" sldId="335"/>
            <ac:picMk id="19" creationId="{0DEB3890-CA00-63C7-EF06-9D44E9925198}"/>
          </ac:picMkLst>
        </pc:picChg>
        <pc:picChg chg="del">
          <ac:chgData name="Wesley Noordam" userId="16578b71caf6cc74" providerId="LiveId" clId="{CCE8208C-1EBA-4A01-87F4-DCFE7D9ABE5B}" dt="2024-07-01T11:53:36.257" v="4164" actId="478"/>
          <ac:picMkLst>
            <pc:docMk/>
            <pc:sldMk cId="2484820316" sldId="335"/>
            <ac:picMk id="20" creationId="{7D87B9B1-8C43-860B-292D-8D17505E31F2}"/>
          </ac:picMkLst>
        </pc:picChg>
        <pc:picChg chg="del">
          <ac:chgData name="Wesley Noordam" userId="16578b71caf6cc74" providerId="LiveId" clId="{CCE8208C-1EBA-4A01-87F4-DCFE7D9ABE5B}" dt="2024-07-01T11:53:36.257" v="4164" actId="478"/>
          <ac:picMkLst>
            <pc:docMk/>
            <pc:sldMk cId="2484820316" sldId="335"/>
            <ac:picMk id="21" creationId="{EF09F700-4A43-CC58-E835-9298EB573FE7}"/>
          </ac:picMkLst>
        </pc:picChg>
        <pc:picChg chg="del">
          <ac:chgData name="Wesley Noordam" userId="16578b71caf6cc74" providerId="LiveId" clId="{CCE8208C-1EBA-4A01-87F4-DCFE7D9ABE5B}" dt="2024-07-01T11:53:36.257" v="4164" actId="478"/>
          <ac:picMkLst>
            <pc:docMk/>
            <pc:sldMk cId="2484820316" sldId="335"/>
            <ac:picMk id="22" creationId="{871F068C-D8D4-A1EF-86BC-1F95C3F886E4}"/>
          </ac:picMkLst>
        </pc:picChg>
        <pc:picChg chg="del">
          <ac:chgData name="Wesley Noordam" userId="16578b71caf6cc74" providerId="LiveId" clId="{CCE8208C-1EBA-4A01-87F4-DCFE7D9ABE5B}" dt="2024-07-01T11:53:36.257" v="4164" actId="478"/>
          <ac:picMkLst>
            <pc:docMk/>
            <pc:sldMk cId="2484820316" sldId="335"/>
            <ac:picMk id="23" creationId="{3A3CB56D-6C8D-8A17-0693-FCA258E3E994}"/>
          </ac:picMkLst>
        </pc:picChg>
        <pc:picChg chg="del">
          <ac:chgData name="Wesley Noordam" userId="16578b71caf6cc74" providerId="LiveId" clId="{CCE8208C-1EBA-4A01-87F4-DCFE7D9ABE5B}" dt="2024-07-01T11:53:36.257" v="4164" actId="478"/>
          <ac:picMkLst>
            <pc:docMk/>
            <pc:sldMk cId="2484820316" sldId="335"/>
            <ac:picMk id="24" creationId="{D4D37AD4-917E-81A0-E1F6-9E59A21A99D9}"/>
          </ac:picMkLst>
        </pc:picChg>
      </pc:sldChg>
      <pc:sldMasterChg chg="addSp delSp modSp mod addSldLayout delSldLayout modSldLayout sldLayoutOrd">
        <pc:chgData name="Wesley Noordam" userId="16578b71caf6cc74" providerId="LiveId" clId="{CCE8208C-1EBA-4A01-87F4-DCFE7D9ABE5B}" dt="2024-07-01T09:41:23.731" v="3277" actId="167"/>
        <pc:sldMasterMkLst>
          <pc:docMk/>
          <pc:sldMasterMk cId="1170088563" sldId="2147483648"/>
        </pc:sldMasterMkLst>
        <pc:spChg chg="add del mod">
          <ac:chgData name="Wesley Noordam" userId="16578b71caf6cc74" providerId="LiveId" clId="{CCE8208C-1EBA-4A01-87F4-DCFE7D9ABE5B}" dt="2024-06-28T11:21:27.988" v="812" actId="478"/>
          <ac:spMkLst>
            <pc:docMk/>
            <pc:sldMasterMk cId="1170088563" sldId="2147483648"/>
            <ac:spMk id="8" creationId="{86E3DC20-1004-8053-AFF5-47098AEE99A9}"/>
          </ac:spMkLst>
        </pc:spChg>
        <pc:picChg chg="add del mod">
          <ac:chgData name="Wesley Noordam" userId="16578b71caf6cc74" providerId="LiveId" clId="{CCE8208C-1EBA-4A01-87F4-DCFE7D9ABE5B}" dt="2024-06-28T11:21:27.988" v="812" actId="478"/>
          <ac:picMkLst>
            <pc:docMk/>
            <pc:sldMasterMk cId="1170088563" sldId="2147483648"/>
            <ac:picMk id="2" creationId="{AE6AAE3B-C839-BF3F-07B3-6BD83CC196A2}"/>
          </ac:picMkLst>
        </pc:picChg>
        <pc:sldLayoutChg chg="addSp delSp modSp mod">
          <pc:chgData name="Wesley Noordam" userId="16578b71caf6cc74" providerId="LiveId" clId="{CCE8208C-1EBA-4A01-87F4-DCFE7D9ABE5B}" dt="2024-07-01T09:40:49.097" v="3268" actId="208"/>
          <pc:sldLayoutMkLst>
            <pc:docMk/>
            <pc:sldMasterMk cId="1170088563" sldId="2147483648"/>
            <pc:sldLayoutMk cId="2417267251" sldId="2147483650"/>
          </pc:sldLayoutMkLst>
          <pc:spChg chg="add mod ord">
            <ac:chgData name="Wesley Noordam" userId="16578b71caf6cc74" providerId="LiveId" clId="{CCE8208C-1EBA-4A01-87F4-DCFE7D9ABE5B}" dt="2024-07-01T09:40:23.007" v="3262" actId="167"/>
            <ac:spMkLst>
              <pc:docMk/>
              <pc:sldMasterMk cId="1170088563" sldId="2147483648"/>
              <pc:sldLayoutMk cId="2417267251" sldId="2147483650"/>
              <ac:spMk id="2" creationId="{C7E636CB-B30D-DADD-02FF-7533BC9BBE52}"/>
            </ac:spMkLst>
          </pc:spChg>
          <pc:spChg chg="add del">
            <ac:chgData name="Wesley Noordam" userId="16578b71caf6cc74" providerId="LiveId" clId="{CCE8208C-1EBA-4A01-87F4-DCFE7D9ABE5B}" dt="2024-06-28T11:21:24.543" v="811" actId="478"/>
            <ac:spMkLst>
              <pc:docMk/>
              <pc:sldMasterMk cId="1170088563" sldId="2147483648"/>
              <pc:sldLayoutMk cId="2417267251" sldId="2147483650"/>
              <ac:spMk id="26" creationId="{458A1B2A-7823-DE6B-F0D2-AFDDDE0617EE}"/>
            </ac:spMkLst>
          </pc:spChg>
          <pc:picChg chg="add del mod ord">
            <ac:chgData name="Wesley Noordam" userId="16578b71caf6cc74" providerId="LiveId" clId="{CCE8208C-1EBA-4A01-87F4-DCFE7D9ABE5B}" dt="2024-07-01T09:40:12.786" v="3259" actId="478"/>
            <ac:picMkLst>
              <pc:docMk/>
              <pc:sldMasterMk cId="1170088563" sldId="2147483648"/>
              <pc:sldLayoutMk cId="2417267251" sldId="2147483650"/>
              <ac:picMk id="9" creationId="{ACD38FEC-BA41-5FA4-8E27-132DC879A114}"/>
            </ac:picMkLst>
          </pc:picChg>
          <pc:picChg chg="del">
            <ac:chgData name="Wesley Noordam" userId="16578b71caf6cc74" providerId="LiveId" clId="{CCE8208C-1EBA-4A01-87F4-DCFE7D9ABE5B}" dt="2024-06-28T11:20:02.101" v="771" actId="478"/>
            <ac:picMkLst>
              <pc:docMk/>
              <pc:sldMasterMk cId="1170088563" sldId="2147483648"/>
              <pc:sldLayoutMk cId="2417267251" sldId="2147483650"/>
              <ac:picMk id="25" creationId="{9BB0A8F7-1056-7EE2-B206-8E2BB80CB199}"/>
            </ac:picMkLst>
          </pc:picChg>
          <pc:cxnChg chg="add mod">
            <ac:chgData name="Wesley Noordam" userId="16578b71caf6cc74" providerId="LiveId" clId="{CCE8208C-1EBA-4A01-87F4-DCFE7D9ABE5B}" dt="2024-07-01T09:40:37.900" v="3264"/>
            <ac:cxnSpMkLst>
              <pc:docMk/>
              <pc:sldMasterMk cId="1170088563" sldId="2147483648"/>
              <pc:sldLayoutMk cId="2417267251" sldId="2147483650"/>
              <ac:cxnSpMk id="3" creationId="{0B762976-305F-7E56-84AA-130DEBC83E5A}"/>
            </ac:cxnSpMkLst>
          </pc:cxnChg>
          <pc:cxnChg chg="add mod">
            <ac:chgData name="Wesley Noordam" userId="16578b71caf6cc74" providerId="LiveId" clId="{CCE8208C-1EBA-4A01-87F4-DCFE7D9ABE5B}" dt="2024-07-01T09:40:49.097" v="3268" actId="208"/>
            <ac:cxnSpMkLst>
              <pc:docMk/>
              <pc:sldMasterMk cId="1170088563" sldId="2147483648"/>
              <pc:sldLayoutMk cId="2417267251" sldId="2147483650"/>
              <ac:cxnSpMk id="4" creationId="{13B0D1F4-493A-D89B-2AC2-EB653513B730}"/>
            </ac:cxnSpMkLst>
          </pc:cxnChg>
          <pc:cxnChg chg="del mod">
            <ac:chgData name="Wesley Noordam" userId="16578b71caf6cc74" providerId="LiveId" clId="{CCE8208C-1EBA-4A01-87F4-DCFE7D9ABE5B}" dt="2024-07-01T09:40:41.594" v="3265" actId="478"/>
            <ac:cxnSpMkLst>
              <pc:docMk/>
              <pc:sldMasterMk cId="1170088563" sldId="2147483648"/>
              <pc:sldLayoutMk cId="2417267251" sldId="2147483650"/>
              <ac:cxnSpMk id="12" creationId="{5CDDA46E-6493-38EB-469E-92C1DDA292B1}"/>
            </ac:cxnSpMkLst>
          </pc:cxnChg>
        </pc:sldLayoutChg>
        <pc:sldLayoutChg chg="del">
          <pc:chgData name="Wesley Noordam" userId="16578b71caf6cc74" providerId="LiveId" clId="{CCE8208C-1EBA-4A01-87F4-DCFE7D9ABE5B}" dt="2024-06-28T11:21:33.959" v="818" actId="2696"/>
          <pc:sldLayoutMkLst>
            <pc:docMk/>
            <pc:sldMasterMk cId="1170088563" sldId="2147483648"/>
            <pc:sldLayoutMk cId="4020431355" sldId="2147483652"/>
          </pc:sldLayoutMkLst>
        </pc:sldLayoutChg>
        <pc:sldLayoutChg chg="del">
          <pc:chgData name="Wesley Noordam" userId="16578b71caf6cc74" providerId="LiveId" clId="{CCE8208C-1EBA-4A01-87F4-DCFE7D9ABE5B}" dt="2024-06-28T11:21:33.465" v="817" actId="2696"/>
          <pc:sldLayoutMkLst>
            <pc:docMk/>
            <pc:sldMasterMk cId="1170088563" sldId="2147483648"/>
            <pc:sldLayoutMk cId="597817724" sldId="2147483653"/>
          </pc:sldLayoutMkLst>
        </pc:sldLayoutChg>
        <pc:sldLayoutChg chg="del">
          <pc:chgData name="Wesley Noordam" userId="16578b71caf6cc74" providerId="LiveId" clId="{CCE8208C-1EBA-4A01-87F4-DCFE7D9ABE5B}" dt="2024-06-28T11:21:33.089" v="816" actId="2696"/>
          <pc:sldLayoutMkLst>
            <pc:docMk/>
            <pc:sldMasterMk cId="1170088563" sldId="2147483648"/>
            <pc:sldLayoutMk cId="29232976" sldId="2147483654"/>
          </pc:sldLayoutMkLst>
        </pc:sldLayoutChg>
        <pc:sldLayoutChg chg="del">
          <pc:chgData name="Wesley Noordam" userId="16578b71caf6cc74" providerId="LiveId" clId="{CCE8208C-1EBA-4A01-87F4-DCFE7D9ABE5B}" dt="2024-06-28T11:21:32.730" v="815" actId="2696"/>
          <pc:sldLayoutMkLst>
            <pc:docMk/>
            <pc:sldMasterMk cId="1170088563" sldId="2147483648"/>
            <pc:sldLayoutMk cId="3886313453" sldId="2147483656"/>
          </pc:sldLayoutMkLst>
        </pc:sldLayoutChg>
        <pc:sldLayoutChg chg="del">
          <pc:chgData name="Wesley Noordam" userId="16578b71caf6cc74" providerId="LiveId" clId="{CCE8208C-1EBA-4A01-87F4-DCFE7D9ABE5B}" dt="2024-06-28T11:21:32.304" v="814" actId="2696"/>
          <pc:sldLayoutMkLst>
            <pc:docMk/>
            <pc:sldMasterMk cId="1170088563" sldId="2147483648"/>
            <pc:sldLayoutMk cId="1914761103" sldId="2147483657"/>
          </pc:sldLayoutMkLst>
        </pc:sldLayoutChg>
        <pc:sldLayoutChg chg="del">
          <pc:chgData name="Wesley Noordam" userId="16578b71caf6cc74" providerId="LiveId" clId="{CCE8208C-1EBA-4A01-87F4-DCFE7D9ABE5B}" dt="2024-06-28T11:21:31.930" v="813" actId="2696"/>
          <pc:sldLayoutMkLst>
            <pc:docMk/>
            <pc:sldMasterMk cId="1170088563" sldId="2147483648"/>
            <pc:sldLayoutMk cId="949547922" sldId="2147483658"/>
          </pc:sldLayoutMkLst>
        </pc:sldLayoutChg>
        <pc:sldLayoutChg chg="ord">
          <pc:chgData name="Wesley Noordam" userId="16578b71caf6cc74" providerId="LiveId" clId="{CCE8208C-1EBA-4A01-87F4-DCFE7D9ABE5B}" dt="2024-06-28T11:21:23.425" v="809" actId="20578"/>
          <pc:sldLayoutMkLst>
            <pc:docMk/>
            <pc:sldMasterMk cId="1170088563" sldId="2147483648"/>
            <pc:sldLayoutMk cId="4255251186" sldId="2147483660"/>
          </pc:sldLayoutMkLst>
        </pc:sldLayoutChg>
        <pc:sldLayoutChg chg="addSp delSp modSp mod">
          <pc:chgData name="Wesley Noordam" userId="16578b71caf6cc74" providerId="LiveId" clId="{CCE8208C-1EBA-4A01-87F4-DCFE7D9ABE5B}" dt="2024-07-01T09:41:15.769" v="3273" actId="167"/>
          <pc:sldLayoutMkLst>
            <pc:docMk/>
            <pc:sldMasterMk cId="1170088563" sldId="2147483648"/>
            <pc:sldLayoutMk cId="482250797" sldId="2147483661"/>
          </pc:sldLayoutMkLst>
          <pc:spChg chg="add mod ord">
            <ac:chgData name="Wesley Noordam" userId="16578b71caf6cc74" providerId="LiveId" clId="{CCE8208C-1EBA-4A01-87F4-DCFE7D9ABE5B}" dt="2024-07-01T09:41:15.769" v="3273" actId="167"/>
            <ac:spMkLst>
              <pc:docMk/>
              <pc:sldMasterMk cId="1170088563" sldId="2147483648"/>
              <pc:sldLayoutMk cId="482250797" sldId="2147483661"/>
              <ac:spMk id="2" creationId="{F4A68229-A8E6-2798-C51F-C731FB651013}"/>
            </ac:spMkLst>
          </pc:spChg>
          <pc:spChg chg="add del">
            <ac:chgData name="Wesley Noordam" userId="16578b71caf6cc74" providerId="LiveId" clId="{CCE8208C-1EBA-4A01-87F4-DCFE7D9ABE5B}" dt="2024-06-28T11:21:20.823" v="795" actId="478"/>
            <ac:spMkLst>
              <pc:docMk/>
              <pc:sldMasterMk cId="1170088563" sldId="2147483648"/>
              <pc:sldLayoutMk cId="482250797" sldId="2147483661"/>
              <ac:spMk id="8" creationId="{42E23579-DDCF-FC3B-9F07-393B8C6A993D}"/>
            </ac:spMkLst>
          </pc:spChg>
          <pc:picChg chg="add mod ord">
            <ac:chgData name="Wesley Noordam" userId="16578b71caf6cc74" providerId="LiveId" clId="{CCE8208C-1EBA-4A01-87F4-DCFE7D9ABE5B}" dt="2024-07-01T09:36:33.601" v="3232" actId="167"/>
            <ac:picMkLst>
              <pc:docMk/>
              <pc:sldMasterMk cId="1170088563" sldId="2147483648"/>
              <pc:sldLayoutMk cId="482250797" sldId="2147483661"/>
              <ac:picMk id="4" creationId="{5D1C345B-9D98-5437-2E4C-609090C38A87}"/>
            </ac:picMkLst>
          </pc:picChg>
          <pc:picChg chg="del mod">
            <ac:chgData name="Wesley Noordam" userId="16578b71caf6cc74" providerId="LiveId" clId="{CCE8208C-1EBA-4A01-87F4-DCFE7D9ABE5B}" dt="2024-06-28T11:20:03.702" v="772" actId="478"/>
            <ac:picMkLst>
              <pc:docMk/>
              <pc:sldMasterMk cId="1170088563" sldId="2147483648"/>
              <pc:sldLayoutMk cId="482250797" sldId="2147483661"/>
              <ac:picMk id="7" creationId="{A2D7C705-CF5F-32FE-5222-EEB0DA4B49FD}"/>
            </ac:picMkLst>
          </pc:picChg>
        </pc:sldLayoutChg>
        <pc:sldLayoutChg chg="addSp delSp modSp mod">
          <pc:chgData name="Wesley Noordam" userId="16578b71caf6cc74" providerId="LiveId" clId="{CCE8208C-1EBA-4A01-87F4-DCFE7D9ABE5B}" dt="2024-07-01T09:41:23.731" v="3277" actId="167"/>
          <pc:sldLayoutMkLst>
            <pc:docMk/>
            <pc:sldMasterMk cId="1170088563" sldId="2147483648"/>
            <pc:sldLayoutMk cId="1098845855" sldId="2147483665"/>
          </pc:sldLayoutMkLst>
          <pc:spChg chg="add mod ord">
            <ac:chgData name="Wesley Noordam" userId="16578b71caf6cc74" providerId="LiveId" clId="{CCE8208C-1EBA-4A01-87F4-DCFE7D9ABE5B}" dt="2024-07-01T09:41:23.731" v="3277" actId="167"/>
            <ac:spMkLst>
              <pc:docMk/>
              <pc:sldMasterMk cId="1170088563" sldId="2147483648"/>
              <pc:sldLayoutMk cId="1098845855" sldId="2147483665"/>
              <ac:spMk id="2" creationId="{88DEA02C-43BC-D6AA-EF4C-BF2200810BA5}"/>
            </ac:spMkLst>
          </pc:spChg>
          <pc:spChg chg="add del">
            <ac:chgData name="Wesley Noordam" userId="16578b71caf6cc74" providerId="LiveId" clId="{CCE8208C-1EBA-4A01-87F4-DCFE7D9ABE5B}" dt="2024-06-28T11:21:20.387" v="793" actId="478"/>
            <ac:spMkLst>
              <pc:docMk/>
              <pc:sldMasterMk cId="1170088563" sldId="2147483648"/>
              <pc:sldLayoutMk cId="1098845855" sldId="2147483665"/>
              <ac:spMk id="8" creationId="{42E23579-DDCF-FC3B-9F07-393B8C6A993D}"/>
            </ac:spMkLst>
          </pc:spChg>
          <pc:picChg chg="add del">
            <ac:chgData name="Wesley Noordam" userId="16578b71caf6cc74" providerId="LiveId" clId="{CCE8208C-1EBA-4A01-87F4-DCFE7D9ABE5B}" dt="2024-06-28T11:21:20.387" v="793" actId="478"/>
            <ac:picMkLst>
              <pc:docMk/>
              <pc:sldMasterMk cId="1170088563" sldId="2147483648"/>
              <pc:sldLayoutMk cId="1098845855" sldId="2147483665"/>
              <ac:picMk id="7" creationId="{A2D7C705-CF5F-32FE-5222-EEB0DA4B49FD}"/>
            </ac:picMkLst>
          </pc:picChg>
          <pc:cxnChg chg="mod">
            <ac:chgData name="Wesley Noordam" userId="16578b71caf6cc74" providerId="LiveId" clId="{CCE8208C-1EBA-4A01-87F4-DCFE7D9ABE5B}" dt="2024-07-01T09:41:08.149" v="3271" actId="208"/>
            <ac:cxnSpMkLst>
              <pc:docMk/>
              <pc:sldMasterMk cId="1170088563" sldId="2147483648"/>
              <pc:sldLayoutMk cId="1098845855" sldId="2147483665"/>
              <ac:cxnSpMk id="6" creationId="{CB81B988-6EFE-8B73-206E-17E79278C15C}"/>
            </ac:cxnSpMkLst>
          </pc:cxnChg>
        </pc:sldLayoutChg>
        <pc:sldLayoutChg chg="addSp delSp modSp mod">
          <pc:chgData name="Wesley Noordam" userId="16578b71caf6cc74" providerId="LiveId" clId="{CCE8208C-1EBA-4A01-87F4-DCFE7D9ABE5B}" dt="2024-07-01T09:41:20.749" v="3275" actId="167"/>
          <pc:sldLayoutMkLst>
            <pc:docMk/>
            <pc:sldMasterMk cId="1170088563" sldId="2147483648"/>
            <pc:sldLayoutMk cId="2788926099" sldId="2147483668"/>
          </pc:sldLayoutMkLst>
          <pc:spChg chg="add del">
            <ac:chgData name="Wesley Noordam" userId="16578b71caf6cc74" providerId="LiveId" clId="{CCE8208C-1EBA-4A01-87F4-DCFE7D9ABE5B}" dt="2024-06-28T11:21:20.627" v="794" actId="478"/>
            <ac:spMkLst>
              <pc:docMk/>
              <pc:sldMasterMk cId="1170088563" sldId="2147483648"/>
              <pc:sldLayoutMk cId="2788926099" sldId="2147483668"/>
              <ac:spMk id="8" creationId="{42E23579-DDCF-FC3B-9F07-393B8C6A993D}"/>
            </ac:spMkLst>
          </pc:spChg>
          <pc:spChg chg="add mod ord">
            <ac:chgData name="Wesley Noordam" userId="16578b71caf6cc74" providerId="LiveId" clId="{CCE8208C-1EBA-4A01-87F4-DCFE7D9ABE5B}" dt="2024-07-01T09:41:20.749" v="3275" actId="167"/>
            <ac:spMkLst>
              <pc:docMk/>
              <pc:sldMasterMk cId="1170088563" sldId="2147483648"/>
              <pc:sldLayoutMk cId="2788926099" sldId="2147483668"/>
              <ac:spMk id="9" creationId="{FC8F4252-2F35-990B-10C5-BC3CB54A5B48}"/>
            </ac:spMkLst>
          </pc:spChg>
          <pc:picChg chg="add del">
            <ac:chgData name="Wesley Noordam" userId="16578b71caf6cc74" providerId="LiveId" clId="{CCE8208C-1EBA-4A01-87F4-DCFE7D9ABE5B}" dt="2024-06-28T11:21:20.627" v="794" actId="478"/>
            <ac:picMkLst>
              <pc:docMk/>
              <pc:sldMasterMk cId="1170088563" sldId="2147483648"/>
              <pc:sldLayoutMk cId="2788926099" sldId="2147483668"/>
              <ac:picMk id="7" creationId="{A2D7C705-CF5F-32FE-5222-EEB0DA4B49FD}"/>
            </ac:picMkLst>
          </pc:picChg>
          <pc:cxnChg chg="mod">
            <ac:chgData name="Wesley Noordam" userId="16578b71caf6cc74" providerId="LiveId" clId="{CCE8208C-1EBA-4A01-87F4-DCFE7D9ABE5B}" dt="2024-07-01T09:41:02.537" v="3270" actId="208"/>
            <ac:cxnSpMkLst>
              <pc:docMk/>
              <pc:sldMasterMk cId="1170088563" sldId="2147483648"/>
              <pc:sldLayoutMk cId="2788926099" sldId="2147483668"/>
              <ac:cxnSpMk id="6" creationId="{CB81B988-6EFE-8B73-206E-17E79278C15C}"/>
            </ac:cxnSpMkLst>
          </pc:cxnChg>
        </pc:sldLayoutChg>
        <pc:sldLayoutChg chg="addSp delSp modSp del mod">
          <pc:chgData name="Wesley Noordam" userId="16578b71caf6cc74" providerId="LiveId" clId="{CCE8208C-1EBA-4A01-87F4-DCFE7D9ABE5B}" dt="2024-06-28T11:22:48.223" v="831" actId="2696"/>
          <pc:sldLayoutMkLst>
            <pc:docMk/>
            <pc:sldMasterMk cId="1170088563" sldId="2147483648"/>
            <pc:sldLayoutMk cId="1982985218" sldId="2147483670"/>
          </pc:sldLayoutMkLst>
          <pc:spChg chg="del">
            <ac:chgData name="Wesley Noordam" userId="16578b71caf6cc74" providerId="LiveId" clId="{CCE8208C-1EBA-4A01-87F4-DCFE7D9ABE5B}" dt="2024-06-28T11:22:01.104" v="822" actId="478"/>
            <ac:spMkLst>
              <pc:docMk/>
              <pc:sldMasterMk cId="1170088563" sldId="2147483648"/>
              <pc:sldLayoutMk cId="1982985218" sldId="2147483670"/>
              <ac:spMk id="2" creationId="{9A4FE628-A833-B5B7-2038-0468FAC28715}"/>
            </ac:spMkLst>
          </pc:spChg>
          <pc:spChg chg="del">
            <ac:chgData name="Wesley Noordam" userId="16578b71caf6cc74" providerId="LiveId" clId="{CCE8208C-1EBA-4A01-87F4-DCFE7D9ABE5B}" dt="2024-06-28T11:22:02.778" v="823" actId="478"/>
            <ac:spMkLst>
              <pc:docMk/>
              <pc:sldMasterMk cId="1170088563" sldId="2147483648"/>
              <pc:sldLayoutMk cId="1982985218" sldId="2147483670"/>
              <ac:spMk id="3" creationId="{3D14DAC7-73F4-E9FA-E7EC-C1382FD42AEA}"/>
            </ac:spMkLst>
          </pc:spChg>
          <pc:spChg chg="del">
            <ac:chgData name="Wesley Noordam" userId="16578b71caf6cc74" providerId="LiveId" clId="{CCE8208C-1EBA-4A01-87F4-DCFE7D9ABE5B}" dt="2024-06-28T11:22:02.778" v="823" actId="478"/>
            <ac:spMkLst>
              <pc:docMk/>
              <pc:sldMasterMk cId="1170088563" sldId="2147483648"/>
              <pc:sldLayoutMk cId="1982985218" sldId="2147483670"/>
              <ac:spMk id="4" creationId="{66AAC3FF-E40E-0B7C-4D6B-37E76FB3EF59}"/>
            </ac:spMkLst>
          </pc:spChg>
          <pc:spChg chg="del">
            <ac:chgData name="Wesley Noordam" userId="16578b71caf6cc74" providerId="LiveId" clId="{CCE8208C-1EBA-4A01-87F4-DCFE7D9ABE5B}" dt="2024-06-28T11:22:02.778" v="823" actId="478"/>
            <ac:spMkLst>
              <pc:docMk/>
              <pc:sldMasterMk cId="1170088563" sldId="2147483648"/>
              <pc:sldLayoutMk cId="1982985218" sldId="2147483670"/>
              <ac:spMk id="5" creationId="{778889BD-65DD-790A-889F-630B9A738BC9}"/>
            </ac:spMkLst>
          </pc:spChg>
          <pc:picChg chg="add del">
            <ac:chgData name="Wesley Noordam" userId="16578b71caf6cc74" providerId="LiveId" clId="{CCE8208C-1EBA-4A01-87F4-DCFE7D9ABE5B}" dt="2024-06-28T11:22:43.076" v="827" actId="478"/>
            <ac:picMkLst>
              <pc:docMk/>
              <pc:sldMasterMk cId="1170088563" sldId="2147483648"/>
              <pc:sldLayoutMk cId="1982985218" sldId="2147483670"/>
              <ac:picMk id="1026" creationId="{36082654-350C-451E-9CA1-C3D6AB843CC9}"/>
            </ac:picMkLst>
          </pc:picChg>
          <pc:picChg chg="add del mod">
            <ac:chgData name="Wesley Noordam" userId="16578b71caf6cc74" providerId="LiveId" clId="{CCE8208C-1EBA-4A01-87F4-DCFE7D9ABE5B}" dt="2024-06-28T11:22:46.762" v="830" actId="21"/>
            <ac:picMkLst>
              <pc:docMk/>
              <pc:sldMasterMk cId="1170088563" sldId="2147483648"/>
              <pc:sldLayoutMk cId="1982985218" sldId="2147483670"/>
              <ac:picMk id="1028" creationId="{4A6AF091-F1DC-04AD-509C-4C1AF1CB379F}"/>
            </ac:picMkLst>
          </pc:picChg>
        </pc:sldLayoutChg>
        <pc:sldLayoutChg chg="new del mod ord">
          <pc:chgData name="Wesley Noordam" userId="16578b71caf6cc74" providerId="LiveId" clId="{CCE8208C-1EBA-4A01-87F4-DCFE7D9ABE5B}" dt="2024-06-28T11:21:55.783" v="821" actId="2696"/>
          <pc:sldLayoutMkLst>
            <pc:docMk/>
            <pc:sldMasterMk cId="1170088563" sldId="2147483648"/>
            <pc:sldLayoutMk cId="3992397819" sldId="2147483670"/>
          </pc:sldLayoutMkLst>
        </pc:sldLayoutChg>
        <pc:sldLayoutChg chg="new mod ord">
          <pc:chgData name="Wesley Noordam" userId="16578b71caf6cc74" providerId="LiveId" clId="{CCE8208C-1EBA-4A01-87F4-DCFE7D9ABE5B}" dt="2024-06-28T11:23:03.534" v="835" actId="20578"/>
          <pc:sldLayoutMkLst>
            <pc:docMk/>
            <pc:sldMasterMk cId="1170088563" sldId="2147483648"/>
            <pc:sldLayoutMk cId="4149493245" sldId="2147483670"/>
          </pc:sldLayoutMkLst>
        </pc:sldLayoutChg>
      </pc:sldMasterChg>
      <pc:sldMasterChg chg="addSp delSp modSp new del mod addSldLayout delSldLayout">
        <pc:chgData name="Wesley Noordam" userId="16578b71caf6cc74" providerId="LiveId" clId="{CCE8208C-1EBA-4A01-87F4-DCFE7D9ABE5B}" dt="2024-06-28T11:21:24.177" v="810" actId="6938"/>
        <pc:sldMasterMkLst>
          <pc:docMk/>
          <pc:sldMasterMk cId="628070942" sldId="2147483670"/>
        </pc:sldMasterMkLst>
        <pc:spChg chg="add del">
          <ac:chgData name="Wesley Noordam" userId="16578b71caf6cc74" providerId="LiveId" clId="{CCE8208C-1EBA-4A01-87F4-DCFE7D9ABE5B}" dt="2024-06-28T11:21:21.148" v="797" actId="478"/>
          <ac:spMkLst>
            <pc:docMk/>
            <pc:sldMasterMk cId="628070942" sldId="2147483670"/>
            <ac:spMk id="2" creationId="{B443602D-4B5E-14D2-0654-FAE4FECC7318}"/>
          </ac:spMkLst>
        </pc:spChg>
        <pc:spChg chg="add del">
          <ac:chgData name="Wesley Noordam" userId="16578b71caf6cc74" providerId="LiveId" clId="{CCE8208C-1EBA-4A01-87F4-DCFE7D9ABE5B}" dt="2024-06-28T11:21:21.148" v="797" actId="478"/>
          <ac:spMkLst>
            <pc:docMk/>
            <pc:sldMasterMk cId="628070942" sldId="2147483670"/>
            <ac:spMk id="3" creationId="{A6B44AEA-C86A-148E-86BF-84AF850F66A7}"/>
          </ac:spMkLst>
        </pc:spChg>
        <pc:spChg chg="add del">
          <ac:chgData name="Wesley Noordam" userId="16578b71caf6cc74" providerId="LiveId" clId="{CCE8208C-1EBA-4A01-87F4-DCFE7D9ABE5B}" dt="2024-06-28T11:21:21.148" v="797" actId="478"/>
          <ac:spMkLst>
            <pc:docMk/>
            <pc:sldMasterMk cId="628070942" sldId="2147483670"/>
            <ac:spMk id="4" creationId="{80F4D5F3-386E-0D54-8A7B-7BD43FA468F4}"/>
          </ac:spMkLst>
        </pc:spChg>
        <pc:spChg chg="add del">
          <ac:chgData name="Wesley Noordam" userId="16578b71caf6cc74" providerId="LiveId" clId="{CCE8208C-1EBA-4A01-87F4-DCFE7D9ABE5B}" dt="2024-06-28T11:21:21.148" v="797" actId="478"/>
          <ac:spMkLst>
            <pc:docMk/>
            <pc:sldMasterMk cId="628070942" sldId="2147483670"/>
            <ac:spMk id="5" creationId="{947D4F01-794E-D808-5215-8504C83DC441}"/>
          </ac:spMkLst>
        </pc:spChg>
        <pc:spChg chg="add del">
          <ac:chgData name="Wesley Noordam" userId="16578b71caf6cc74" providerId="LiveId" clId="{CCE8208C-1EBA-4A01-87F4-DCFE7D9ABE5B}" dt="2024-06-28T11:21:21.148" v="797" actId="478"/>
          <ac:spMkLst>
            <pc:docMk/>
            <pc:sldMasterMk cId="628070942" sldId="2147483670"/>
            <ac:spMk id="6" creationId="{7A2261F1-216A-47CE-EE89-68B63A729F8C}"/>
          </ac:spMkLst>
        </pc:spChg>
        <pc:spChg chg="add mod">
          <ac:chgData name="Wesley Noordam" userId="16578b71caf6cc74" providerId="LiveId" clId="{CCE8208C-1EBA-4A01-87F4-DCFE7D9ABE5B}" dt="2024-06-28T11:20:42.205" v="789"/>
          <ac:spMkLst>
            <pc:docMk/>
            <pc:sldMasterMk cId="628070942" sldId="2147483670"/>
            <ac:spMk id="8" creationId="{29A98D4B-6091-7D93-A70E-7CD121DA9DC5}"/>
          </ac:spMkLst>
        </pc:spChg>
        <pc:spChg chg="add mod">
          <ac:chgData name="Wesley Noordam" userId="16578b71caf6cc74" providerId="LiveId" clId="{CCE8208C-1EBA-4A01-87F4-DCFE7D9ABE5B}" dt="2024-06-28T11:21:20.988" v="796"/>
          <ac:spMkLst>
            <pc:docMk/>
            <pc:sldMasterMk cId="628070942" sldId="2147483670"/>
            <ac:spMk id="10" creationId="{6DDBB32E-C33E-8950-F708-18D6A1976C54}"/>
          </ac:spMkLst>
        </pc:spChg>
        <pc:spChg chg="add mod">
          <ac:chgData name="Wesley Noordam" userId="16578b71caf6cc74" providerId="LiveId" clId="{CCE8208C-1EBA-4A01-87F4-DCFE7D9ABE5B}" dt="2024-06-28T11:21:20.988" v="796"/>
          <ac:spMkLst>
            <pc:docMk/>
            <pc:sldMasterMk cId="628070942" sldId="2147483670"/>
            <ac:spMk id="11" creationId="{DB4C7FC5-A9F2-E145-A437-0ECD51D3EF9F}"/>
          </ac:spMkLst>
        </pc:spChg>
        <pc:picChg chg="add mod">
          <ac:chgData name="Wesley Noordam" userId="16578b71caf6cc74" providerId="LiveId" clId="{CCE8208C-1EBA-4A01-87F4-DCFE7D9ABE5B}" dt="2024-06-28T11:20:42.205" v="789"/>
          <ac:picMkLst>
            <pc:docMk/>
            <pc:sldMasterMk cId="628070942" sldId="2147483670"/>
            <ac:picMk id="7" creationId="{13151B69-BD9B-E871-51C5-A51259C35C7A}"/>
          </ac:picMkLst>
        </pc:picChg>
        <pc:picChg chg="add mod">
          <ac:chgData name="Wesley Noordam" userId="16578b71caf6cc74" providerId="LiveId" clId="{CCE8208C-1EBA-4A01-87F4-DCFE7D9ABE5B}" dt="2024-06-28T11:20:42.205" v="789"/>
          <ac:picMkLst>
            <pc:docMk/>
            <pc:sldMasterMk cId="628070942" sldId="2147483670"/>
            <ac:picMk id="9" creationId="{0259BD86-127F-2894-BAD1-A89EB8E7677A}"/>
          </ac:picMkLst>
        </pc:picChg>
        <pc:sldLayoutChg chg="new add del replId">
          <pc:chgData name="Wesley Noordam" userId="16578b71caf6cc74" providerId="LiveId" clId="{CCE8208C-1EBA-4A01-87F4-DCFE7D9ABE5B}" dt="2024-06-28T11:21:24.177" v="810" actId="6938"/>
          <pc:sldLayoutMkLst>
            <pc:docMk/>
            <pc:sldMasterMk cId="628070942" sldId="2147483670"/>
            <pc:sldLayoutMk cId="806401143" sldId="2147483671"/>
          </pc:sldLayoutMkLst>
        </pc:sldLayoutChg>
        <pc:sldLayoutChg chg="new add del replId">
          <pc:chgData name="Wesley Noordam" userId="16578b71caf6cc74" providerId="LiveId" clId="{CCE8208C-1EBA-4A01-87F4-DCFE7D9ABE5B}" dt="2024-06-28T11:21:24.177" v="810" actId="6938"/>
          <pc:sldLayoutMkLst>
            <pc:docMk/>
            <pc:sldMasterMk cId="628070942" sldId="2147483670"/>
            <pc:sldLayoutMk cId="4226186276" sldId="2147483672"/>
          </pc:sldLayoutMkLst>
        </pc:sldLayoutChg>
        <pc:sldLayoutChg chg="new add del replId">
          <pc:chgData name="Wesley Noordam" userId="16578b71caf6cc74" providerId="LiveId" clId="{CCE8208C-1EBA-4A01-87F4-DCFE7D9ABE5B}" dt="2024-06-28T11:21:24.177" v="810" actId="6938"/>
          <pc:sldLayoutMkLst>
            <pc:docMk/>
            <pc:sldMasterMk cId="628070942" sldId="2147483670"/>
            <pc:sldLayoutMk cId="2924662657" sldId="2147483673"/>
          </pc:sldLayoutMkLst>
        </pc:sldLayoutChg>
        <pc:sldLayoutChg chg="new add del replId">
          <pc:chgData name="Wesley Noordam" userId="16578b71caf6cc74" providerId="LiveId" clId="{CCE8208C-1EBA-4A01-87F4-DCFE7D9ABE5B}" dt="2024-06-28T11:21:24.177" v="810" actId="6938"/>
          <pc:sldLayoutMkLst>
            <pc:docMk/>
            <pc:sldMasterMk cId="628070942" sldId="2147483670"/>
            <pc:sldLayoutMk cId="4095145098" sldId="2147483674"/>
          </pc:sldLayoutMkLst>
        </pc:sldLayoutChg>
        <pc:sldLayoutChg chg="new add del replId">
          <pc:chgData name="Wesley Noordam" userId="16578b71caf6cc74" providerId="LiveId" clId="{CCE8208C-1EBA-4A01-87F4-DCFE7D9ABE5B}" dt="2024-06-28T11:21:24.177" v="810" actId="6938"/>
          <pc:sldLayoutMkLst>
            <pc:docMk/>
            <pc:sldMasterMk cId="628070942" sldId="2147483670"/>
            <pc:sldLayoutMk cId="1063894794" sldId="2147483675"/>
          </pc:sldLayoutMkLst>
        </pc:sldLayoutChg>
        <pc:sldLayoutChg chg="new add del replId">
          <pc:chgData name="Wesley Noordam" userId="16578b71caf6cc74" providerId="LiveId" clId="{CCE8208C-1EBA-4A01-87F4-DCFE7D9ABE5B}" dt="2024-06-28T11:21:24.177" v="810" actId="6938"/>
          <pc:sldLayoutMkLst>
            <pc:docMk/>
            <pc:sldMasterMk cId="628070942" sldId="2147483670"/>
            <pc:sldLayoutMk cId="435516461" sldId="2147483676"/>
          </pc:sldLayoutMkLst>
        </pc:sldLayoutChg>
        <pc:sldLayoutChg chg="new add del replId">
          <pc:chgData name="Wesley Noordam" userId="16578b71caf6cc74" providerId="LiveId" clId="{CCE8208C-1EBA-4A01-87F4-DCFE7D9ABE5B}" dt="2024-06-28T11:21:24.177" v="810" actId="6938"/>
          <pc:sldLayoutMkLst>
            <pc:docMk/>
            <pc:sldMasterMk cId="628070942" sldId="2147483670"/>
            <pc:sldLayoutMk cId="2538957152" sldId="2147483677"/>
          </pc:sldLayoutMkLst>
        </pc:sldLayoutChg>
        <pc:sldLayoutChg chg="new add del replId">
          <pc:chgData name="Wesley Noordam" userId="16578b71caf6cc74" providerId="LiveId" clId="{CCE8208C-1EBA-4A01-87F4-DCFE7D9ABE5B}" dt="2024-06-28T11:21:24.177" v="810" actId="6938"/>
          <pc:sldLayoutMkLst>
            <pc:docMk/>
            <pc:sldMasterMk cId="628070942" sldId="2147483670"/>
            <pc:sldLayoutMk cId="3094137987" sldId="2147483678"/>
          </pc:sldLayoutMkLst>
        </pc:sldLayoutChg>
        <pc:sldLayoutChg chg="new add del replId">
          <pc:chgData name="Wesley Noordam" userId="16578b71caf6cc74" providerId="LiveId" clId="{CCE8208C-1EBA-4A01-87F4-DCFE7D9ABE5B}" dt="2024-06-28T11:21:24.177" v="810" actId="6938"/>
          <pc:sldLayoutMkLst>
            <pc:docMk/>
            <pc:sldMasterMk cId="628070942" sldId="2147483670"/>
            <pc:sldLayoutMk cId="2239065423" sldId="2147483679"/>
          </pc:sldLayoutMkLst>
        </pc:sldLayoutChg>
        <pc:sldLayoutChg chg="new add del replId">
          <pc:chgData name="Wesley Noordam" userId="16578b71caf6cc74" providerId="LiveId" clId="{CCE8208C-1EBA-4A01-87F4-DCFE7D9ABE5B}" dt="2024-06-28T11:21:24.177" v="810" actId="6938"/>
          <pc:sldLayoutMkLst>
            <pc:docMk/>
            <pc:sldMasterMk cId="628070942" sldId="2147483670"/>
            <pc:sldLayoutMk cId="3115596732" sldId="2147483680"/>
          </pc:sldLayoutMkLst>
        </pc:sldLayoutChg>
        <pc:sldLayoutChg chg="new add del replId">
          <pc:chgData name="Wesley Noordam" userId="16578b71caf6cc74" providerId="LiveId" clId="{CCE8208C-1EBA-4A01-87F4-DCFE7D9ABE5B}" dt="2024-06-28T11:21:24.177" v="810" actId="6938"/>
          <pc:sldLayoutMkLst>
            <pc:docMk/>
            <pc:sldMasterMk cId="628070942" sldId="2147483670"/>
            <pc:sldLayoutMk cId="4008534171" sldId="2147483681"/>
          </pc:sldLayoutMkLst>
        </pc:sldLayoutChg>
      </pc:sldMasterChg>
    </pc:docChg>
  </pc:docChgLst>
  <pc:docChgLst>
    <pc:chgData name="Wesley Noordam" userId="16578b71caf6cc74" providerId="LiveId" clId="{94A822F1-F796-4E15-9C30-F168382A549E}"/>
    <pc:docChg chg="undo redo custSel addSld delSld modSld sldOrd modMainMaster">
      <pc:chgData name="Wesley Noordam" userId="16578b71caf6cc74" providerId="LiveId" clId="{94A822F1-F796-4E15-9C30-F168382A549E}" dt="2024-09-11T11:03:34.297" v="4830" actId="1076"/>
      <pc:docMkLst>
        <pc:docMk/>
      </pc:docMkLst>
      <pc:sldChg chg="del">
        <pc:chgData name="Wesley Noordam" userId="16578b71caf6cc74" providerId="LiveId" clId="{94A822F1-F796-4E15-9C30-F168382A549E}" dt="2024-09-03T09:16:52.719" v="451" actId="47"/>
        <pc:sldMkLst>
          <pc:docMk/>
          <pc:sldMk cId="1630370287" sldId="304"/>
        </pc:sldMkLst>
      </pc:sldChg>
      <pc:sldChg chg="modSp del mod">
        <pc:chgData name="Wesley Noordam" userId="16578b71caf6cc74" providerId="LiveId" clId="{94A822F1-F796-4E15-9C30-F168382A549E}" dt="2024-09-03T09:59:18.897" v="2114" actId="47"/>
        <pc:sldMkLst>
          <pc:docMk/>
          <pc:sldMk cId="3974088857" sldId="305"/>
        </pc:sldMkLst>
        <pc:spChg chg="mod">
          <ac:chgData name="Wesley Noordam" userId="16578b71caf6cc74" providerId="LiveId" clId="{94A822F1-F796-4E15-9C30-F168382A549E}" dt="2024-09-03T09:59:16.845" v="2112" actId="27636"/>
          <ac:spMkLst>
            <pc:docMk/>
            <pc:sldMk cId="3974088857" sldId="305"/>
            <ac:spMk id="3" creationId="{3A165D44-86D3-AA01-2B54-E35E6B3112A2}"/>
          </ac:spMkLst>
        </pc:spChg>
      </pc:sldChg>
      <pc:sldChg chg="del">
        <pc:chgData name="Wesley Noordam" userId="16578b71caf6cc74" providerId="LiveId" clId="{94A822F1-F796-4E15-9C30-F168382A549E}" dt="2024-09-03T09:16:52.719" v="451" actId="47"/>
        <pc:sldMkLst>
          <pc:docMk/>
          <pc:sldMk cId="2649017745" sldId="307"/>
        </pc:sldMkLst>
      </pc:sldChg>
      <pc:sldChg chg="del">
        <pc:chgData name="Wesley Noordam" userId="16578b71caf6cc74" providerId="LiveId" clId="{94A822F1-F796-4E15-9C30-F168382A549E}" dt="2024-09-03T09:16:52.719" v="451" actId="47"/>
        <pc:sldMkLst>
          <pc:docMk/>
          <pc:sldMk cId="1361951812" sldId="308"/>
        </pc:sldMkLst>
      </pc:sldChg>
      <pc:sldChg chg="del">
        <pc:chgData name="Wesley Noordam" userId="16578b71caf6cc74" providerId="LiveId" clId="{94A822F1-F796-4E15-9C30-F168382A549E}" dt="2024-09-03T09:16:52.719" v="451" actId="47"/>
        <pc:sldMkLst>
          <pc:docMk/>
          <pc:sldMk cId="1260987277" sldId="309"/>
        </pc:sldMkLst>
      </pc:sldChg>
      <pc:sldChg chg="del">
        <pc:chgData name="Wesley Noordam" userId="16578b71caf6cc74" providerId="LiveId" clId="{94A822F1-F796-4E15-9C30-F168382A549E}" dt="2024-09-03T09:16:52.719" v="451" actId="47"/>
        <pc:sldMkLst>
          <pc:docMk/>
          <pc:sldMk cId="665909043" sldId="310"/>
        </pc:sldMkLst>
      </pc:sldChg>
      <pc:sldChg chg="del">
        <pc:chgData name="Wesley Noordam" userId="16578b71caf6cc74" providerId="LiveId" clId="{94A822F1-F796-4E15-9C30-F168382A549E}" dt="2024-09-03T09:16:52.719" v="451" actId="47"/>
        <pc:sldMkLst>
          <pc:docMk/>
          <pc:sldMk cId="2753707459" sldId="311"/>
        </pc:sldMkLst>
      </pc:sldChg>
      <pc:sldChg chg="del">
        <pc:chgData name="Wesley Noordam" userId="16578b71caf6cc74" providerId="LiveId" clId="{94A822F1-F796-4E15-9C30-F168382A549E}" dt="2024-09-03T09:16:52.719" v="451" actId="47"/>
        <pc:sldMkLst>
          <pc:docMk/>
          <pc:sldMk cId="446338116" sldId="317"/>
        </pc:sldMkLst>
      </pc:sldChg>
      <pc:sldChg chg="del">
        <pc:chgData name="Wesley Noordam" userId="16578b71caf6cc74" providerId="LiveId" clId="{94A822F1-F796-4E15-9C30-F168382A549E}" dt="2024-09-03T09:16:52.719" v="451" actId="47"/>
        <pc:sldMkLst>
          <pc:docMk/>
          <pc:sldMk cId="1834342426" sldId="318"/>
        </pc:sldMkLst>
      </pc:sldChg>
      <pc:sldChg chg="addSp modSp mod">
        <pc:chgData name="Wesley Noordam" userId="16578b71caf6cc74" providerId="LiveId" clId="{94A822F1-F796-4E15-9C30-F168382A549E}" dt="2024-09-03T09:17:51.101" v="460" actId="2711"/>
        <pc:sldMkLst>
          <pc:docMk/>
          <pc:sldMk cId="2464399428" sldId="319"/>
        </pc:sldMkLst>
        <pc:spChg chg="add mod">
          <ac:chgData name="Wesley Noordam" userId="16578b71caf6cc74" providerId="LiveId" clId="{94A822F1-F796-4E15-9C30-F168382A549E}" dt="2024-09-03T09:17:20.256" v="457" actId="403"/>
          <ac:spMkLst>
            <pc:docMk/>
            <pc:sldMk cId="2464399428" sldId="319"/>
            <ac:spMk id="3" creationId="{2FC73613-CEA3-8F1B-BEBC-FE9B57810C44}"/>
          </ac:spMkLst>
        </pc:spChg>
        <pc:spChg chg="mod">
          <ac:chgData name="Wesley Noordam" userId="16578b71caf6cc74" providerId="LiveId" clId="{94A822F1-F796-4E15-9C30-F168382A549E}" dt="2024-09-03T09:17:44.049" v="459" actId="2711"/>
          <ac:spMkLst>
            <pc:docMk/>
            <pc:sldMk cId="2464399428" sldId="319"/>
            <ac:spMk id="6" creationId="{B242C2AF-B796-CEF3-0FAE-D2F5AB568A00}"/>
          </ac:spMkLst>
        </pc:spChg>
        <pc:spChg chg="mod">
          <ac:chgData name="Wesley Noordam" userId="16578b71caf6cc74" providerId="LiveId" clId="{94A822F1-F796-4E15-9C30-F168382A549E}" dt="2024-09-03T09:17:51.101" v="460" actId="2711"/>
          <ac:spMkLst>
            <pc:docMk/>
            <pc:sldMk cId="2464399428" sldId="319"/>
            <ac:spMk id="7" creationId="{C21D1EC2-F218-8295-42A5-740C8E0200AE}"/>
          </ac:spMkLst>
        </pc:spChg>
        <pc:picChg chg="add mod">
          <ac:chgData name="Wesley Noordam" userId="16578b71caf6cc74" providerId="LiveId" clId="{94A822F1-F796-4E15-9C30-F168382A549E}" dt="2024-09-03T09:17:09.625" v="453" actId="1076"/>
          <ac:picMkLst>
            <pc:docMk/>
            <pc:sldMk cId="2464399428" sldId="319"/>
            <ac:picMk id="2" creationId="{59D2C78A-4A15-C3BB-82B4-6D59D8F690F5}"/>
          </ac:picMkLst>
        </pc:picChg>
      </pc:sldChg>
      <pc:sldChg chg="del">
        <pc:chgData name="Wesley Noordam" userId="16578b71caf6cc74" providerId="LiveId" clId="{94A822F1-F796-4E15-9C30-F168382A549E}" dt="2024-09-03T09:16:52.719" v="451" actId="47"/>
        <pc:sldMkLst>
          <pc:docMk/>
          <pc:sldMk cId="1576185783" sldId="320"/>
        </pc:sldMkLst>
      </pc:sldChg>
      <pc:sldChg chg="del">
        <pc:chgData name="Wesley Noordam" userId="16578b71caf6cc74" providerId="LiveId" clId="{94A822F1-F796-4E15-9C30-F168382A549E}" dt="2024-09-03T09:16:52.719" v="451" actId="47"/>
        <pc:sldMkLst>
          <pc:docMk/>
          <pc:sldMk cId="3851662206" sldId="321"/>
        </pc:sldMkLst>
      </pc:sldChg>
      <pc:sldChg chg="del">
        <pc:chgData name="Wesley Noordam" userId="16578b71caf6cc74" providerId="LiveId" clId="{94A822F1-F796-4E15-9C30-F168382A549E}" dt="2024-09-03T09:16:52.719" v="451" actId="47"/>
        <pc:sldMkLst>
          <pc:docMk/>
          <pc:sldMk cId="1645382229" sldId="322"/>
        </pc:sldMkLst>
      </pc:sldChg>
      <pc:sldChg chg="modSp del mod">
        <pc:chgData name="Wesley Noordam" userId="16578b71caf6cc74" providerId="LiveId" clId="{94A822F1-F796-4E15-9C30-F168382A549E}" dt="2024-09-03T09:59:37.845" v="2125" actId="47"/>
        <pc:sldMkLst>
          <pc:docMk/>
          <pc:sldMk cId="3246489046" sldId="323"/>
        </pc:sldMkLst>
        <pc:spChg chg="mod">
          <ac:chgData name="Wesley Noordam" userId="16578b71caf6cc74" providerId="LiveId" clId="{94A822F1-F796-4E15-9C30-F168382A549E}" dt="2024-09-03T09:59:28.716" v="2116" actId="21"/>
          <ac:spMkLst>
            <pc:docMk/>
            <pc:sldMk cId="3246489046" sldId="323"/>
            <ac:spMk id="3" creationId="{8B20AAEC-EAB3-EB87-CA45-740BEA32C546}"/>
          </ac:spMkLst>
        </pc:spChg>
      </pc:sldChg>
      <pc:sldChg chg="modSp del mod">
        <pc:chgData name="Wesley Noordam" userId="16578b71caf6cc74" providerId="LiveId" clId="{94A822F1-F796-4E15-9C30-F168382A549E}" dt="2024-09-03T09:59:37.845" v="2125" actId="47"/>
        <pc:sldMkLst>
          <pc:docMk/>
          <pc:sldMk cId="1711672614" sldId="324"/>
        </pc:sldMkLst>
        <pc:spChg chg="mod">
          <ac:chgData name="Wesley Noordam" userId="16578b71caf6cc74" providerId="LiveId" clId="{94A822F1-F796-4E15-9C30-F168382A549E}" dt="2024-09-03T09:59:32.883" v="2120" actId="21"/>
          <ac:spMkLst>
            <pc:docMk/>
            <pc:sldMk cId="1711672614" sldId="324"/>
            <ac:spMk id="3" creationId="{8B20AAEC-EAB3-EB87-CA45-740BEA32C546}"/>
          </ac:spMkLst>
        </pc:spChg>
      </pc:sldChg>
      <pc:sldChg chg="addSp delSp mod">
        <pc:chgData name="Wesley Noordam" userId="16578b71caf6cc74" providerId="LiveId" clId="{94A822F1-F796-4E15-9C30-F168382A549E}" dt="2024-09-04T15:23:02.773" v="4092" actId="21"/>
        <pc:sldMkLst>
          <pc:docMk/>
          <pc:sldMk cId="1554185766" sldId="326"/>
        </pc:sldMkLst>
        <pc:picChg chg="add del">
          <ac:chgData name="Wesley Noordam" userId="16578b71caf6cc74" providerId="LiveId" clId="{94A822F1-F796-4E15-9C30-F168382A549E}" dt="2024-09-04T15:23:02.773" v="4092" actId="21"/>
          <ac:picMkLst>
            <pc:docMk/>
            <pc:sldMk cId="1554185766" sldId="326"/>
            <ac:picMk id="9" creationId="{9D26256F-62F5-3D3E-1511-49CBD6CA842A}"/>
          </ac:picMkLst>
        </pc:picChg>
      </pc:sldChg>
      <pc:sldChg chg="addSp delSp modSp mod">
        <pc:chgData name="Wesley Noordam" userId="16578b71caf6cc74" providerId="LiveId" clId="{94A822F1-F796-4E15-9C30-F168382A549E}" dt="2024-09-03T09:16:02.705" v="450" actId="1076"/>
        <pc:sldMkLst>
          <pc:docMk/>
          <pc:sldMk cId="2918245999" sldId="328"/>
        </pc:sldMkLst>
        <pc:spChg chg="mod">
          <ac:chgData name="Wesley Noordam" userId="16578b71caf6cc74" providerId="LiveId" clId="{94A822F1-F796-4E15-9C30-F168382A549E}" dt="2024-09-03T09:13:31.799" v="411" actId="20577"/>
          <ac:spMkLst>
            <pc:docMk/>
            <pc:sldMk cId="2918245999" sldId="328"/>
            <ac:spMk id="2" creationId="{797DE940-0F66-F57F-A66D-DE0498C73417}"/>
          </ac:spMkLst>
        </pc:spChg>
        <pc:spChg chg="mod">
          <ac:chgData name="Wesley Noordam" userId="16578b71caf6cc74" providerId="LiveId" clId="{94A822F1-F796-4E15-9C30-F168382A549E}" dt="2024-09-03T09:13:34.800" v="412" actId="6549"/>
          <ac:spMkLst>
            <pc:docMk/>
            <pc:sldMk cId="2918245999" sldId="328"/>
            <ac:spMk id="3" creationId="{8B20AAEC-EAB3-EB87-CA45-740BEA32C546}"/>
          </ac:spMkLst>
        </pc:spChg>
        <pc:spChg chg="add mod">
          <ac:chgData name="Wesley Noordam" userId="16578b71caf6cc74" providerId="LiveId" clId="{94A822F1-F796-4E15-9C30-F168382A549E}" dt="2024-09-03T09:16:02.705" v="450" actId="1076"/>
          <ac:spMkLst>
            <pc:docMk/>
            <pc:sldMk cId="2918245999" sldId="328"/>
            <ac:spMk id="6" creationId="{55C3F579-230A-33C1-67DD-D70828C98CAD}"/>
          </ac:spMkLst>
        </pc:spChg>
        <pc:spChg chg="add mod">
          <ac:chgData name="Wesley Noordam" userId="16578b71caf6cc74" providerId="LiveId" clId="{94A822F1-F796-4E15-9C30-F168382A549E}" dt="2024-09-03T09:16:02.705" v="450" actId="1076"/>
          <ac:spMkLst>
            <pc:docMk/>
            <pc:sldMk cId="2918245999" sldId="328"/>
            <ac:spMk id="7" creationId="{0FDBB27F-72C6-E768-AE67-9DA1874B76DC}"/>
          </ac:spMkLst>
        </pc:spChg>
        <pc:picChg chg="add del mod">
          <ac:chgData name="Wesley Noordam" userId="16578b71caf6cc74" providerId="LiveId" clId="{94A822F1-F796-4E15-9C30-F168382A549E}" dt="2024-09-03T09:15:51.659" v="448" actId="478"/>
          <ac:picMkLst>
            <pc:docMk/>
            <pc:sldMk cId="2918245999" sldId="328"/>
            <ac:picMk id="4" creationId="{A1BD973A-4BEB-9587-4845-36A92F70FCF0}"/>
          </ac:picMkLst>
        </pc:picChg>
        <pc:picChg chg="add mod">
          <ac:chgData name="Wesley Noordam" userId="16578b71caf6cc74" providerId="LiveId" clId="{94A822F1-F796-4E15-9C30-F168382A549E}" dt="2024-09-03T09:16:02.705" v="450" actId="1076"/>
          <ac:picMkLst>
            <pc:docMk/>
            <pc:sldMk cId="2918245999" sldId="328"/>
            <ac:picMk id="5" creationId="{ACC58C7D-F747-128F-1B37-0E5ADD3F8F6F}"/>
          </ac:picMkLst>
        </pc:picChg>
        <pc:picChg chg="add mod">
          <ac:chgData name="Wesley Noordam" userId="16578b71caf6cc74" providerId="LiveId" clId="{94A822F1-F796-4E15-9C30-F168382A549E}" dt="2024-09-03T09:16:02.705" v="450" actId="1076"/>
          <ac:picMkLst>
            <pc:docMk/>
            <pc:sldMk cId="2918245999" sldId="328"/>
            <ac:picMk id="8" creationId="{B3494BE0-36D8-5DED-E072-EEC88BE06370}"/>
          </ac:picMkLst>
        </pc:picChg>
        <pc:picChg chg="add mod">
          <ac:chgData name="Wesley Noordam" userId="16578b71caf6cc74" providerId="LiveId" clId="{94A822F1-F796-4E15-9C30-F168382A549E}" dt="2024-09-03T09:16:02.705" v="450" actId="1076"/>
          <ac:picMkLst>
            <pc:docMk/>
            <pc:sldMk cId="2918245999" sldId="328"/>
            <ac:picMk id="2050" creationId="{DF5C1FE0-BE20-6056-EC70-C85FC90B8202}"/>
          </ac:picMkLst>
        </pc:picChg>
      </pc:sldChg>
      <pc:sldChg chg="modNotesTx">
        <pc:chgData name="Wesley Noordam" userId="16578b71caf6cc74" providerId="LiveId" clId="{94A822F1-F796-4E15-9C30-F168382A549E}" dt="2024-09-04T14:31:49.733" v="2625" actId="6549"/>
        <pc:sldMkLst>
          <pc:docMk/>
          <pc:sldMk cId="4114095701" sldId="329"/>
        </pc:sldMkLst>
      </pc:sldChg>
      <pc:sldChg chg="modSp mod modNotesTx">
        <pc:chgData name="Wesley Noordam" userId="16578b71caf6cc74" providerId="LiveId" clId="{94A822F1-F796-4E15-9C30-F168382A549E}" dt="2024-09-04T15:12:26.959" v="3674" actId="20577"/>
        <pc:sldMkLst>
          <pc:docMk/>
          <pc:sldMk cId="3810041169" sldId="330"/>
        </pc:sldMkLst>
        <pc:spChg chg="mod">
          <ac:chgData name="Wesley Noordam" userId="16578b71caf6cc74" providerId="LiveId" clId="{94A822F1-F796-4E15-9C30-F168382A549E}" dt="2024-09-04T15:07:22.494" v="3533" actId="1076"/>
          <ac:spMkLst>
            <pc:docMk/>
            <pc:sldMk cId="3810041169" sldId="330"/>
            <ac:spMk id="23" creationId="{21E849FB-2E76-1130-AEBA-C86D78053B0B}"/>
          </ac:spMkLst>
        </pc:spChg>
        <pc:grpChg chg="mod">
          <ac:chgData name="Wesley Noordam" userId="16578b71caf6cc74" providerId="LiveId" clId="{94A822F1-F796-4E15-9C30-F168382A549E}" dt="2024-09-04T15:07:22.494" v="3533" actId="1076"/>
          <ac:grpSpMkLst>
            <pc:docMk/>
            <pc:sldMk cId="3810041169" sldId="330"/>
            <ac:grpSpMk id="40" creationId="{090617E8-7E15-77FF-65F3-6C5F1F92F901}"/>
          </ac:grpSpMkLst>
        </pc:grpChg>
        <pc:grpChg chg="mod">
          <ac:chgData name="Wesley Noordam" userId="16578b71caf6cc74" providerId="LiveId" clId="{94A822F1-F796-4E15-9C30-F168382A549E}" dt="2024-09-04T15:07:19.323" v="3532" actId="1076"/>
          <ac:grpSpMkLst>
            <pc:docMk/>
            <pc:sldMk cId="3810041169" sldId="330"/>
            <ac:grpSpMk id="49" creationId="{E4A12569-77A7-0093-4A3A-41680CB64971}"/>
          </ac:grpSpMkLst>
        </pc:grpChg>
        <pc:picChg chg="mod">
          <ac:chgData name="Wesley Noordam" userId="16578b71caf6cc74" providerId="LiveId" clId="{94A822F1-F796-4E15-9C30-F168382A549E}" dt="2024-09-04T15:07:22.494" v="3533" actId="1076"/>
          <ac:picMkLst>
            <pc:docMk/>
            <pc:sldMk cId="3810041169" sldId="330"/>
            <ac:picMk id="1026" creationId="{F117373A-C45D-5A1F-EC4C-C361D9079130}"/>
          </ac:picMkLst>
        </pc:picChg>
      </pc:sldChg>
      <pc:sldChg chg="del">
        <pc:chgData name="Wesley Noordam" userId="16578b71caf6cc74" providerId="LiveId" clId="{94A822F1-F796-4E15-9C30-F168382A549E}" dt="2024-09-03T09:18:13.880" v="461" actId="47"/>
        <pc:sldMkLst>
          <pc:docMk/>
          <pc:sldMk cId="2804053417" sldId="331"/>
        </pc:sldMkLst>
      </pc:sldChg>
      <pc:sldChg chg="addSp delSp modSp mod">
        <pc:chgData name="Wesley Noordam" userId="16578b71caf6cc74" providerId="LiveId" clId="{94A822F1-F796-4E15-9C30-F168382A549E}" dt="2024-09-09T08:55:45.160" v="4128"/>
        <pc:sldMkLst>
          <pc:docMk/>
          <pc:sldMk cId="3472058886" sldId="332"/>
        </pc:sldMkLst>
        <pc:spChg chg="add">
          <ac:chgData name="Wesley Noordam" userId="16578b71caf6cc74" providerId="LiveId" clId="{94A822F1-F796-4E15-9C30-F168382A549E}" dt="2024-09-09T08:52:57.730" v="4105"/>
          <ac:spMkLst>
            <pc:docMk/>
            <pc:sldMk cId="3472058886" sldId="332"/>
            <ac:spMk id="2" creationId="{0380D287-30DB-57B8-7F73-B74258CF41CE}"/>
          </ac:spMkLst>
        </pc:spChg>
        <pc:spChg chg="mod">
          <ac:chgData name="Wesley Noordam" userId="16578b71caf6cc74" providerId="LiveId" clId="{94A822F1-F796-4E15-9C30-F168382A549E}" dt="2024-09-03T09:01:03.840" v="65" actId="404"/>
          <ac:spMkLst>
            <pc:docMk/>
            <pc:sldMk cId="3472058886" sldId="332"/>
            <ac:spMk id="7" creationId="{D063519B-2875-5AD8-4249-010F94787B0C}"/>
          </ac:spMkLst>
        </pc:spChg>
        <pc:spChg chg="add del mod ord">
          <ac:chgData name="Wesley Noordam" userId="16578b71caf6cc74" providerId="LiveId" clId="{94A822F1-F796-4E15-9C30-F168382A549E}" dt="2024-09-09T08:55:10.339" v="4126" actId="478"/>
          <ac:spMkLst>
            <pc:docMk/>
            <pc:sldMk cId="3472058886" sldId="332"/>
            <ac:spMk id="9" creationId="{2D2A940C-8636-4B77-2C90-50E8D6F14037}"/>
          </ac:spMkLst>
        </pc:spChg>
        <pc:spChg chg="add">
          <ac:chgData name="Wesley Noordam" userId="16578b71caf6cc74" providerId="LiveId" clId="{94A822F1-F796-4E15-9C30-F168382A549E}" dt="2024-09-09T08:55:45.160" v="4128"/>
          <ac:spMkLst>
            <pc:docMk/>
            <pc:sldMk cId="3472058886" sldId="332"/>
            <ac:spMk id="10" creationId="{5265DF21-3272-B3CA-A197-001D19807308}"/>
          </ac:spMkLst>
        </pc:spChg>
        <pc:picChg chg="add mod">
          <ac:chgData name="Wesley Noordam" userId="16578b71caf6cc74" providerId="LiveId" clId="{94A822F1-F796-4E15-9C30-F168382A549E}" dt="2024-09-09T08:55:35.865" v="4127" actId="14861"/>
          <ac:picMkLst>
            <pc:docMk/>
            <pc:sldMk cId="3472058886" sldId="332"/>
            <ac:picMk id="8" creationId="{359C9804-183E-5083-1A73-031E3E9A1CC9}"/>
          </ac:picMkLst>
        </pc:picChg>
        <pc:picChg chg="add del mod">
          <ac:chgData name="Wesley Noordam" userId="16578b71caf6cc74" providerId="LiveId" clId="{94A822F1-F796-4E15-9C30-F168382A549E}" dt="2024-09-09T08:55:07.228" v="4122" actId="478"/>
          <ac:picMkLst>
            <pc:docMk/>
            <pc:sldMk cId="3472058886" sldId="332"/>
            <ac:picMk id="16" creationId="{61D88E66-ACA7-472A-7ED2-9EC7FE84056E}"/>
          </ac:picMkLst>
        </pc:picChg>
      </pc:sldChg>
      <pc:sldChg chg="addSp delSp modSp mod modAnim">
        <pc:chgData name="Wesley Noordam" userId="16578b71caf6cc74" providerId="LiveId" clId="{94A822F1-F796-4E15-9C30-F168382A549E}" dt="2024-09-11T11:03:34.297" v="4830" actId="1076"/>
        <pc:sldMkLst>
          <pc:docMk/>
          <pc:sldMk cId="2436714453" sldId="333"/>
        </pc:sldMkLst>
        <pc:spChg chg="mod">
          <ac:chgData name="Wesley Noordam" userId="16578b71caf6cc74" providerId="LiveId" clId="{94A822F1-F796-4E15-9C30-F168382A549E}" dt="2024-09-11T11:03:34.297" v="4830" actId="1076"/>
          <ac:spMkLst>
            <pc:docMk/>
            <pc:sldMk cId="2436714453" sldId="333"/>
            <ac:spMk id="7" creationId="{D063519B-2875-5AD8-4249-010F94787B0C}"/>
          </ac:spMkLst>
        </pc:spChg>
        <pc:spChg chg="add mod">
          <ac:chgData name="Wesley Noordam" userId="16578b71caf6cc74" providerId="LiveId" clId="{94A822F1-F796-4E15-9C30-F168382A549E}" dt="2024-09-11T11:03:33.650" v="4829" actId="1035"/>
          <ac:spMkLst>
            <pc:docMk/>
            <pc:sldMk cId="2436714453" sldId="333"/>
            <ac:spMk id="8" creationId="{26415B32-4B3E-F08B-1CA0-85B31E2AE104}"/>
          </ac:spMkLst>
        </pc:spChg>
        <pc:spChg chg="add mod">
          <ac:chgData name="Wesley Noordam" userId="16578b71caf6cc74" providerId="LiveId" clId="{94A822F1-F796-4E15-9C30-F168382A549E}" dt="2024-09-03T09:12:43.324" v="406" actId="1076"/>
          <ac:spMkLst>
            <pc:docMk/>
            <pc:sldMk cId="2436714453" sldId="333"/>
            <ac:spMk id="10" creationId="{4E5D7C69-4EA1-EE5F-9784-1F8A7E4482C9}"/>
          </ac:spMkLst>
        </pc:spChg>
        <pc:picChg chg="add mod ord">
          <ac:chgData name="Wesley Noordam" userId="16578b71caf6cc74" providerId="LiveId" clId="{94A822F1-F796-4E15-9C30-F168382A549E}" dt="2024-09-04T15:24:08.258" v="4104" actId="167"/>
          <ac:picMkLst>
            <pc:docMk/>
            <pc:sldMk cId="2436714453" sldId="333"/>
            <ac:picMk id="2" creationId="{61D88E66-ACA7-472A-7ED2-9EC7FE84056E}"/>
          </ac:picMkLst>
        </pc:picChg>
        <pc:picChg chg="add del mod">
          <ac:chgData name="Wesley Noordam" userId="16578b71caf6cc74" providerId="LiveId" clId="{94A822F1-F796-4E15-9C30-F168382A549E}" dt="2024-09-04T15:24:04.366" v="4101" actId="21"/>
          <ac:picMkLst>
            <pc:docMk/>
            <pc:sldMk cId="2436714453" sldId="333"/>
            <ac:picMk id="9" creationId="{61D88E66-ACA7-472A-7ED2-9EC7FE84056E}"/>
          </ac:picMkLst>
        </pc:picChg>
        <pc:picChg chg="del">
          <ac:chgData name="Wesley Noordam" userId="16578b71caf6cc74" providerId="LiveId" clId="{94A822F1-F796-4E15-9C30-F168382A549E}" dt="2024-09-04T15:24:05.151" v="4102" actId="478"/>
          <ac:picMkLst>
            <pc:docMk/>
            <pc:sldMk cId="2436714453" sldId="333"/>
            <ac:picMk id="15" creationId="{052C7B9B-3D15-A374-4C0C-12E5942329C4}"/>
          </ac:picMkLst>
        </pc:picChg>
        <pc:cxnChg chg="add del">
          <ac:chgData name="Wesley Noordam" userId="16578b71caf6cc74" providerId="LiveId" clId="{94A822F1-F796-4E15-9C30-F168382A549E}" dt="2024-09-03T09:10:45.873" v="373" actId="11529"/>
          <ac:cxnSpMkLst>
            <pc:docMk/>
            <pc:sldMk cId="2436714453" sldId="333"/>
            <ac:cxnSpMk id="4" creationId="{913096AE-C188-EB03-151B-87E9E0978388}"/>
          </ac:cxnSpMkLst>
        </pc:cxnChg>
        <pc:cxnChg chg="add del mod">
          <ac:chgData name="Wesley Noordam" userId="16578b71caf6cc74" providerId="LiveId" clId="{94A822F1-F796-4E15-9C30-F168382A549E}" dt="2024-09-03T09:12:09.023" v="393" actId="478"/>
          <ac:cxnSpMkLst>
            <pc:docMk/>
            <pc:sldMk cId="2436714453" sldId="333"/>
            <ac:cxnSpMk id="6" creationId="{F58E6BBA-7DDC-A698-F6E3-E918A7D34432}"/>
          </ac:cxnSpMkLst>
        </pc:cxnChg>
      </pc:sldChg>
      <pc:sldChg chg="delSp modSp modNotesTx">
        <pc:chgData name="Wesley Noordam" userId="16578b71caf6cc74" providerId="LiveId" clId="{94A822F1-F796-4E15-9C30-F168382A549E}" dt="2024-09-11T07:04:03.345" v="4788" actId="6549"/>
        <pc:sldMkLst>
          <pc:docMk/>
          <pc:sldMk cId="1934064038" sldId="334"/>
        </pc:sldMkLst>
        <pc:spChg chg="mod">
          <ac:chgData name="Wesley Noordam" userId="16578b71caf6cc74" providerId="LiveId" clId="{94A822F1-F796-4E15-9C30-F168382A549E}" dt="2024-09-03T09:04:39.696" v="82" actId="1076"/>
          <ac:spMkLst>
            <pc:docMk/>
            <pc:sldMk cId="1934064038" sldId="334"/>
            <ac:spMk id="17" creationId="{F25EAAD5-F424-0C5B-A87B-2AAD9F8CCE9D}"/>
          </ac:spMkLst>
        </pc:spChg>
        <pc:grpChg chg="mod">
          <ac:chgData name="Wesley Noordam" userId="16578b71caf6cc74" providerId="LiveId" clId="{94A822F1-F796-4E15-9C30-F168382A549E}" dt="2024-09-03T09:04:39.696" v="82" actId="1076"/>
          <ac:grpSpMkLst>
            <pc:docMk/>
            <pc:sldMk cId="1934064038" sldId="334"/>
            <ac:grpSpMk id="18" creationId="{A3E53965-4968-FD89-DAC6-EDA01FE4D68F}"/>
          </ac:grpSpMkLst>
        </pc:grpChg>
        <pc:picChg chg="del">
          <ac:chgData name="Wesley Noordam" userId="16578b71caf6cc74" providerId="LiveId" clId="{94A822F1-F796-4E15-9C30-F168382A549E}" dt="2024-09-03T09:08:00.180" v="371" actId="478"/>
          <ac:picMkLst>
            <pc:docMk/>
            <pc:sldMk cId="1934064038" sldId="334"/>
            <ac:picMk id="30" creationId="{D4D5906E-C5F9-8443-6C09-DDEFD9791E55}"/>
          </ac:picMkLst>
        </pc:picChg>
        <pc:picChg chg="mod">
          <ac:chgData name="Wesley Noordam" userId="16578b71caf6cc74" providerId="LiveId" clId="{94A822F1-F796-4E15-9C30-F168382A549E}" dt="2024-09-03T09:04:39.696" v="82" actId="1076"/>
          <ac:picMkLst>
            <pc:docMk/>
            <pc:sldMk cId="1934064038" sldId="334"/>
            <ac:picMk id="5124" creationId="{ED1BAE71-E19C-8AE7-49AC-5C33768CA758}"/>
          </ac:picMkLst>
        </pc:picChg>
      </pc:sldChg>
      <pc:sldChg chg="addSp delSp modSp add mod modAnim modNotesTx">
        <pc:chgData name="Wesley Noordam" userId="16578b71caf6cc74" providerId="LiveId" clId="{94A822F1-F796-4E15-9C30-F168382A549E}" dt="2024-09-03T10:22:07.166" v="2435" actId="6549"/>
        <pc:sldMkLst>
          <pc:docMk/>
          <pc:sldMk cId="123300612" sldId="335"/>
        </pc:sldMkLst>
        <pc:spChg chg="mod">
          <ac:chgData name="Wesley Noordam" userId="16578b71caf6cc74" providerId="LiveId" clId="{94A822F1-F796-4E15-9C30-F168382A549E}" dt="2024-09-03T10:03:50.387" v="2165" actId="14100"/>
          <ac:spMkLst>
            <pc:docMk/>
            <pc:sldMk cId="123300612" sldId="335"/>
            <ac:spMk id="2" creationId="{BCEBFD47-AED3-D9CF-953E-E5091DF2098B}"/>
          </ac:spMkLst>
        </pc:spChg>
        <pc:spChg chg="add del mod">
          <ac:chgData name="Wesley Noordam" userId="16578b71caf6cc74" providerId="LiveId" clId="{94A822F1-F796-4E15-9C30-F168382A549E}" dt="2024-09-03T10:17:05.119" v="2233" actId="1076"/>
          <ac:spMkLst>
            <pc:docMk/>
            <pc:sldMk cId="123300612" sldId="335"/>
            <ac:spMk id="3" creationId="{3A165D44-86D3-AA01-2B54-E35E6B3112A2}"/>
          </ac:spMkLst>
        </pc:spChg>
        <pc:spChg chg="add">
          <ac:chgData name="Wesley Noordam" userId="16578b71caf6cc74" providerId="LiveId" clId="{94A822F1-F796-4E15-9C30-F168382A549E}" dt="2024-09-03T10:03:43.738" v="2162"/>
          <ac:spMkLst>
            <pc:docMk/>
            <pc:sldMk cId="123300612" sldId="335"/>
            <ac:spMk id="4" creationId="{9CDD9D15-DC52-C7E3-B72E-494EAB8BC7A1}"/>
          </ac:spMkLst>
        </pc:spChg>
        <pc:spChg chg="add del mod">
          <ac:chgData name="Wesley Noordam" userId="16578b71caf6cc74" providerId="LiveId" clId="{94A822F1-F796-4E15-9C30-F168382A549E}" dt="2024-09-03T10:03:58.944" v="2168" actId="478"/>
          <ac:spMkLst>
            <pc:docMk/>
            <pc:sldMk cId="123300612" sldId="335"/>
            <ac:spMk id="5" creationId="{F7F39A01-5221-D5AC-3E71-5F4A7F69F8A6}"/>
          </ac:spMkLst>
        </pc:spChg>
        <pc:spChg chg="add del mod">
          <ac:chgData name="Wesley Noordam" userId="16578b71caf6cc74" providerId="LiveId" clId="{94A822F1-F796-4E15-9C30-F168382A549E}" dt="2024-09-03T10:03:58.128" v="2167" actId="478"/>
          <ac:spMkLst>
            <pc:docMk/>
            <pc:sldMk cId="123300612" sldId="335"/>
            <ac:spMk id="6" creationId="{0850FF53-E416-868D-22C7-C5DC35D2ABEB}"/>
          </ac:spMkLst>
        </pc:spChg>
        <pc:spChg chg="add mod">
          <ac:chgData name="Wesley Noordam" userId="16578b71caf6cc74" providerId="LiveId" clId="{94A822F1-F796-4E15-9C30-F168382A549E}" dt="2024-09-03T10:15:20.913" v="2201"/>
          <ac:spMkLst>
            <pc:docMk/>
            <pc:sldMk cId="123300612" sldId="335"/>
            <ac:spMk id="10" creationId="{B75333A8-6F42-D51E-0A6F-BFFA8303C4F6}"/>
          </ac:spMkLst>
        </pc:spChg>
        <pc:spChg chg="add mod">
          <ac:chgData name="Wesley Noordam" userId="16578b71caf6cc74" providerId="LiveId" clId="{94A822F1-F796-4E15-9C30-F168382A549E}" dt="2024-09-03T10:17:18.131" v="2240" actId="1037"/>
          <ac:spMkLst>
            <pc:docMk/>
            <pc:sldMk cId="123300612" sldId="335"/>
            <ac:spMk id="11" creationId="{28702AD2-C97D-63AB-F325-383773519059}"/>
          </ac:spMkLst>
        </pc:spChg>
        <pc:spChg chg="add mod">
          <ac:chgData name="Wesley Noordam" userId="16578b71caf6cc74" providerId="LiveId" clId="{94A822F1-F796-4E15-9C30-F168382A549E}" dt="2024-09-03T10:17:24.743" v="2244" actId="1037"/>
          <ac:spMkLst>
            <pc:docMk/>
            <pc:sldMk cId="123300612" sldId="335"/>
            <ac:spMk id="12" creationId="{568DD669-59FF-875B-D456-C733569ABBDF}"/>
          </ac:spMkLst>
        </pc:spChg>
        <pc:spChg chg="add mod">
          <ac:chgData name="Wesley Noordam" userId="16578b71caf6cc74" providerId="LiveId" clId="{94A822F1-F796-4E15-9C30-F168382A549E}" dt="2024-09-03T10:17:29.450" v="2248" actId="1037"/>
          <ac:spMkLst>
            <pc:docMk/>
            <pc:sldMk cId="123300612" sldId="335"/>
            <ac:spMk id="13" creationId="{F55632A3-F907-AB20-C01F-89C83450C75A}"/>
          </ac:spMkLst>
        </pc:spChg>
        <pc:spChg chg="add mod">
          <ac:chgData name="Wesley Noordam" userId="16578b71caf6cc74" providerId="LiveId" clId="{94A822F1-F796-4E15-9C30-F168382A549E}" dt="2024-09-03T10:18:00.221" v="2281" actId="1076"/>
          <ac:spMkLst>
            <pc:docMk/>
            <pc:sldMk cId="123300612" sldId="335"/>
            <ac:spMk id="14" creationId="{D61449FD-38AA-83E5-6EFD-5DA613B363A6}"/>
          </ac:spMkLst>
        </pc:spChg>
        <pc:spChg chg="add mod">
          <ac:chgData name="Wesley Noordam" userId="16578b71caf6cc74" providerId="LiveId" clId="{94A822F1-F796-4E15-9C30-F168382A549E}" dt="2024-09-03T10:18:29.700" v="2340" actId="1076"/>
          <ac:spMkLst>
            <pc:docMk/>
            <pc:sldMk cId="123300612" sldId="335"/>
            <ac:spMk id="15" creationId="{02674A77-03EF-D980-6650-A90F7CBB4E85}"/>
          </ac:spMkLst>
        </pc:spChg>
        <pc:spChg chg="add mod">
          <ac:chgData name="Wesley Noordam" userId="16578b71caf6cc74" providerId="LiveId" clId="{94A822F1-F796-4E15-9C30-F168382A549E}" dt="2024-09-03T10:19:43.779" v="2428" actId="1076"/>
          <ac:spMkLst>
            <pc:docMk/>
            <pc:sldMk cId="123300612" sldId="335"/>
            <ac:spMk id="16" creationId="{BD9357C0-F511-05BA-22B6-DB5B234FE999}"/>
          </ac:spMkLst>
        </pc:spChg>
        <pc:picChg chg="add del mod">
          <ac:chgData name="Wesley Noordam" userId="16578b71caf6cc74" providerId="LiveId" clId="{94A822F1-F796-4E15-9C30-F168382A549E}" dt="2024-09-03T10:04:40.765" v="2175" actId="478"/>
          <ac:picMkLst>
            <pc:docMk/>
            <pc:sldMk cId="123300612" sldId="335"/>
            <ac:picMk id="8" creationId="{FB2E31D2-13DE-260F-1021-40BB7D1870F1}"/>
          </ac:picMkLst>
        </pc:picChg>
        <pc:picChg chg="add del mod">
          <ac:chgData name="Wesley Noordam" userId="16578b71caf6cc74" providerId="LiveId" clId="{94A822F1-F796-4E15-9C30-F168382A549E}" dt="2024-09-03T10:15:27.538" v="2203" actId="478"/>
          <ac:picMkLst>
            <pc:docMk/>
            <pc:sldMk cId="123300612" sldId="335"/>
            <ac:picMk id="9" creationId="{63F36524-F30F-87F4-C855-60B647AB4018}"/>
          </ac:picMkLst>
        </pc:picChg>
        <pc:picChg chg="add mod">
          <ac:chgData name="Wesley Noordam" userId="16578b71caf6cc74" providerId="LiveId" clId="{94A822F1-F796-4E15-9C30-F168382A549E}" dt="2024-09-03T09:02:22.955" v="75"/>
          <ac:picMkLst>
            <pc:docMk/>
            <pc:sldMk cId="123300612" sldId="335"/>
            <ac:picMk id="1026" creationId="{86A875DB-EA46-835F-BD03-5D053BE77B4E}"/>
          </ac:picMkLst>
        </pc:picChg>
        <pc:picChg chg="add del mod">
          <ac:chgData name="Wesley Noordam" userId="16578b71caf6cc74" providerId="LiveId" clId="{94A822F1-F796-4E15-9C30-F168382A549E}" dt="2024-09-03T09:02:31.787" v="79" actId="21"/>
          <ac:picMkLst>
            <pc:docMk/>
            <pc:sldMk cId="123300612" sldId="335"/>
            <ac:picMk id="1028" creationId="{AA14377A-F1A1-4E81-A3A7-3B5721F31735}"/>
          </ac:picMkLst>
        </pc:picChg>
        <pc:picChg chg="add del mod">
          <ac:chgData name="Wesley Noordam" userId="16578b71caf6cc74" providerId="LiveId" clId="{94A822F1-F796-4E15-9C30-F168382A549E}" dt="2024-09-03T10:06:43.831" v="2183" actId="21"/>
          <ac:picMkLst>
            <pc:docMk/>
            <pc:sldMk cId="123300612" sldId="335"/>
            <ac:picMk id="1036" creationId="{A0DB1A94-E1E0-65E8-769E-267ADE433ADF}"/>
          </ac:picMkLst>
        </pc:picChg>
        <pc:cxnChg chg="add mod">
          <ac:chgData name="Wesley Noordam" userId="16578b71caf6cc74" providerId="LiveId" clId="{94A822F1-F796-4E15-9C30-F168382A549E}" dt="2024-09-03T10:19:21.985" v="2420" actId="13822"/>
          <ac:cxnSpMkLst>
            <pc:docMk/>
            <pc:sldMk cId="123300612" sldId="335"/>
            <ac:cxnSpMk id="18" creationId="{968DB311-D5EA-D7EE-2C61-B4A8C113CDC7}"/>
          </ac:cxnSpMkLst>
        </pc:cxnChg>
        <pc:cxnChg chg="add mod">
          <ac:chgData name="Wesley Noordam" userId="16578b71caf6cc74" providerId="LiveId" clId="{94A822F1-F796-4E15-9C30-F168382A549E}" dt="2024-09-03T10:19:29.555" v="2423" actId="14100"/>
          <ac:cxnSpMkLst>
            <pc:docMk/>
            <pc:sldMk cId="123300612" sldId="335"/>
            <ac:cxnSpMk id="19" creationId="{B33FEC0D-9318-9B62-90D7-7230FAC239BF}"/>
          </ac:cxnSpMkLst>
        </pc:cxnChg>
        <pc:cxnChg chg="add mod">
          <ac:chgData name="Wesley Noordam" userId="16578b71caf6cc74" providerId="LiveId" clId="{94A822F1-F796-4E15-9C30-F168382A549E}" dt="2024-09-03T10:19:43.779" v="2428" actId="1076"/>
          <ac:cxnSpMkLst>
            <pc:docMk/>
            <pc:sldMk cId="123300612" sldId="335"/>
            <ac:cxnSpMk id="22" creationId="{0F9411DE-1C78-CDAE-C6DD-7945EDEDF4A8}"/>
          </ac:cxnSpMkLst>
        </pc:cxnChg>
      </pc:sldChg>
      <pc:sldChg chg="addSp delSp modSp add mod ord modNotesTx">
        <pc:chgData name="Wesley Noordam" userId="16578b71caf6cc74" providerId="LiveId" clId="{94A822F1-F796-4E15-9C30-F168382A549E}" dt="2024-09-04T14:36:26.461" v="2641" actId="20577"/>
        <pc:sldMkLst>
          <pc:docMk/>
          <pc:sldMk cId="442525260" sldId="336"/>
        </pc:sldMkLst>
        <pc:spChg chg="mod">
          <ac:chgData name="Wesley Noordam" userId="16578b71caf6cc74" providerId="LiveId" clId="{94A822F1-F796-4E15-9C30-F168382A549E}" dt="2024-09-04T14:36:26.461" v="2641" actId="20577"/>
          <ac:spMkLst>
            <pc:docMk/>
            <pc:sldMk cId="442525260" sldId="336"/>
            <ac:spMk id="2" creationId="{797DE940-0F66-F57F-A66D-DE0498C73417}"/>
          </ac:spMkLst>
        </pc:spChg>
        <pc:spChg chg="del ord">
          <ac:chgData name="Wesley Noordam" userId="16578b71caf6cc74" providerId="LiveId" clId="{94A822F1-F796-4E15-9C30-F168382A549E}" dt="2024-09-03T09:29:08.759" v="584"/>
          <ac:spMkLst>
            <pc:docMk/>
            <pc:sldMk cId="442525260" sldId="336"/>
            <ac:spMk id="3" creationId="{8B20AAEC-EAB3-EB87-CA45-740BEA32C546}"/>
          </ac:spMkLst>
        </pc:spChg>
        <pc:spChg chg="del">
          <ac:chgData name="Wesley Noordam" userId="16578b71caf6cc74" providerId="LiveId" clId="{94A822F1-F796-4E15-9C30-F168382A549E}" dt="2024-09-03T09:29:00.984" v="581" actId="478"/>
          <ac:spMkLst>
            <pc:docMk/>
            <pc:sldMk cId="442525260" sldId="336"/>
            <ac:spMk id="6" creationId="{55C3F579-230A-33C1-67DD-D70828C98CAD}"/>
          </ac:spMkLst>
        </pc:spChg>
        <pc:spChg chg="del">
          <ac:chgData name="Wesley Noordam" userId="16578b71caf6cc74" providerId="LiveId" clId="{94A822F1-F796-4E15-9C30-F168382A549E}" dt="2024-09-03T09:29:00.984" v="581" actId="478"/>
          <ac:spMkLst>
            <pc:docMk/>
            <pc:sldMk cId="442525260" sldId="336"/>
            <ac:spMk id="7" creationId="{0FDBB27F-72C6-E768-AE67-9DA1874B76DC}"/>
          </ac:spMkLst>
        </pc:spChg>
        <pc:picChg chg="del">
          <ac:chgData name="Wesley Noordam" userId="16578b71caf6cc74" providerId="LiveId" clId="{94A822F1-F796-4E15-9C30-F168382A549E}" dt="2024-09-03T09:29:00.984" v="581" actId="478"/>
          <ac:picMkLst>
            <pc:docMk/>
            <pc:sldMk cId="442525260" sldId="336"/>
            <ac:picMk id="5" creationId="{ACC58C7D-F747-128F-1B37-0E5ADD3F8F6F}"/>
          </ac:picMkLst>
        </pc:picChg>
        <pc:picChg chg="del">
          <ac:chgData name="Wesley Noordam" userId="16578b71caf6cc74" providerId="LiveId" clId="{94A822F1-F796-4E15-9C30-F168382A549E}" dt="2024-09-03T09:29:00.984" v="581" actId="478"/>
          <ac:picMkLst>
            <pc:docMk/>
            <pc:sldMk cId="442525260" sldId="336"/>
            <ac:picMk id="8" creationId="{B3494BE0-36D8-5DED-E072-EEC88BE06370}"/>
          </ac:picMkLst>
        </pc:picChg>
        <pc:picChg chg="del">
          <ac:chgData name="Wesley Noordam" userId="16578b71caf6cc74" providerId="LiveId" clId="{94A822F1-F796-4E15-9C30-F168382A549E}" dt="2024-09-03T09:29:07.584" v="583" actId="478"/>
          <ac:picMkLst>
            <pc:docMk/>
            <pc:sldMk cId="442525260" sldId="336"/>
            <ac:picMk id="2050" creationId="{DF5C1FE0-BE20-6056-EC70-C85FC90B8202}"/>
          </ac:picMkLst>
        </pc:picChg>
        <pc:picChg chg="add mod">
          <ac:chgData name="Wesley Noordam" userId="16578b71caf6cc74" providerId="LiveId" clId="{94A822F1-F796-4E15-9C30-F168382A549E}" dt="2024-09-03T09:29:08.759" v="584"/>
          <ac:picMkLst>
            <pc:docMk/>
            <pc:sldMk cId="442525260" sldId="336"/>
            <ac:picMk id="3074" creationId="{7998A795-C941-C09E-F972-18800094BE9D}"/>
          </ac:picMkLst>
        </pc:picChg>
      </pc:sldChg>
      <pc:sldChg chg="addSp delSp modSp add modNotesTx">
        <pc:chgData name="Wesley Noordam" userId="16578b71caf6cc74" providerId="LiveId" clId="{94A822F1-F796-4E15-9C30-F168382A549E}" dt="2024-09-03T09:42:36.076" v="1683" actId="20577"/>
        <pc:sldMkLst>
          <pc:docMk/>
          <pc:sldMk cId="1647952799" sldId="337"/>
        </pc:sldMkLst>
        <pc:spChg chg="add del mod">
          <ac:chgData name="Wesley Noordam" userId="16578b71caf6cc74" providerId="LiveId" clId="{94A822F1-F796-4E15-9C30-F168382A549E}" dt="2024-09-03T09:40:47.724" v="1439"/>
          <ac:spMkLst>
            <pc:docMk/>
            <pc:sldMk cId="1647952799" sldId="337"/>
            <ac:spMk id="3" creationId="{0DE38E0F-0532-2805-9818-DB0428D89A5C}"/>
          </ac:spMkLst>
        </pc:spChg>
        <pc:picChg chg="add mod">
          <ac:chgData name="Wesley Noordam" userId="16578b71caf6cc74" providerId="LiveId" clId="{94A822F1-F796-4E15-9C30-F168382A549E}" dt="2024-09-03T09:40:47.724" v="1439"/>
          <ac:picMkLst>
            <pc:docMk/>
            <pc:sldMk cId="1647952799" sldId="337"/>
            <ac:picMk id="4" creationId="{8715F28F-555C-7243-03C8-BBBB449B4ED2}"/>
          </ac:picMkLst>
        </pc:picChg>
        <pc:picChg chg="del">
          <ac:chgData name="Wesley Noordam" userId="16578b71caf6cc74" providerId="LiveId" clId="{94A822F1-F796-4E15-9C30-F168382A549E}" dt="2024-09-03T09:40:42.099" v="1436" actId="478"/>
          <ac:picMkLst>
            <pc:docMk/>
            <pc:sldMk cId="1647952799" sldId="337"/>
            <ac:picMk id="3074" creationId="{7998A795-C941-C09E-F972-18800094BE9D}"/>
          </ac:picMkLst>
        </pc:picChg>
        <pc:picChg chg="add del">
          <ac:chgData name="Wesley Noordam" userId="16578b71caf6cc74" providerId="LiveId" clId="{94A822F1-F796-4E15-9C30-F168382A549E}" dt="2024-09-03T09:40:46.979" v="1438" actId="21"/>
          <ac:picMkLst>
            <pc:docMk/>
            <pc:sldMk cId="1647952799" sldId="337"/>
            <ac:picMk id="4098" creationId="{8715F28F-555C-7243-03C8-BBBB449B4ED2}"/>
          </ac:picMkLst>
        </pc:picChg>
      </pc:sldChg>
      <pc:sldChg chg="new del">
        <pc:chgData name="Wesley Noordam" userId="16578b71caf6cc74" providerId="LiveId" clId="{94A822F1-F796-4E15-9C30-F168382A549E}" dt="2024-09-03T09:46:48.321" v="1685" actId="47"/>
        <pc:sldMkLst>
          <pc:docMk/>
          <pc:sldMk cId="3440854848" sldId="338"/>
        </pc:sldMkLst>
      </pc:sldChg>
      <pc:sldChg chg="addSp delSp modSp add mod addAnim delAnim modAnim modNotesTx">
        <pc:chgData name="Wesley Noordam" userId="16578b71caf6cc74" providerId="LiveId" clId="{94A822F1-F796-4E15-9C30-F168382A549E}" dt="2024-09-11T06:56:02.756" v="4787" actId="20577"/>
        <pc:sldMkLst>
          <pc:docMk/>
          <pc:sldMk cId="3447070629" sldId="338"/>
        </pc:sldMkLst>
        <pc:spChg chg="mod">
          <ac:chgData name="Wesley Noordam" userId="16578b71caf6cc74" providerId="LiveId" clId="{94A822F1-F796-4E15-9C30-F168382A549E}" dt="2024-09-04T14:25:15.084" v="2624" actId="20577"/>
          <ac:spMkLst>
            <pc:docMk/>
            <pc:sldMk cId="3447070629" sldId="338"/>
            <ac:spMk id="2" creationId="{947ED061-5B31-0A83-9503-0FF48D6769DD}"/>
          </ac:spMkLst>
        </pc:spChg>
        <pc:spChg chg="add del mod">
          <ac:chgData name="Wesley Noordam" userId="16578b71caf6cc74" providerId="LiveId" clId="{94A822F1-F796-4E15-9C30-F168382A549E}" dt="2024-09-03T09:51:23.314" v="1889" actId="478"/>
          <ac:spMkLst>
            <pc:docMk/>
            <pc:sldMk cId="3447070629" sldId="338"/>
            <ac:spMk id="3" creationId="{123672A6-6115-3429-F834-06F992C8B3D5}"/>
          </ac:spMkLst>
        </pc:spChg>
        <pc:spChg chg="add del mod">
          <ac:chgData name="Wesley Noordam" userId="16578b71caf6cc74" providerId="LiveId" clId="{94A822F1-F796-4E15-9C30-F168382A549E}" dt="2024-09-03T09:52:08.633" v="1909" actId="478"/>
          <ac:spMkLst>
            <pc:docMk/>
            <pc:sldMk cId="3447070629" sldId="338"/>
            <ac:spMk id="4" creationId="{BF1C9041-BFE4-CB57-F0B3-5A030CED2A08}"/>
          </ac:spMkLst>
        </pc:spChg>
        <pc:spChg chg="mod topLvl">
          <ac:chgData name="Wesley Noordam" userId="16578b71caf6cc74" providerId="LiveId" clId="{94A822F1-F796-4E15-9C30-F168382A549E}" dt="2024-09-03T09:54:13.995" v="1944" actId="5793"/>
          <ac:spMkLst>
            <pc:docMk/>
            <pc:sldMk cId="3447070629" sldId="338"/>
            <ac:spMk id="36" creationId="{CC6132B4-0D28-7F11-F03C-DAF067EF9349}"/>
          </ac:spMkLst>
        </pc:spChg>
        <pc:grpChg chg="add del">
          <ac:chgData name="Wesley Noordam" userId="16578b71caf6cc74" providerId="LiveId" clId="{94A822F1-F796-4E15-9C30-F168382A549E}" dt="2024-09-03T09:46:56.136" v="1689" actId="478"/>
          <ac:grpSpMkLst>
            <pc:docMk/>
            <pc:sldMk cId="3447070629" sldId="338"/>
            <ac:grpSpMk id="37" creationId="{49C06B42-522B-3DBA-31A6-247EB4F8B8E9}"/>
          </ac:grpSpMkLst>
        </pc:grpChg>
        <pc:grpChg chg="add del">
          <ac:chgData name="Wesley Noordam" userId="16578b71caf6cc74" providerId="LiveId" clId="{94A822F1-F796-4E15-9C30-F168382A549E}" dt="2024-09-03T09:46:56.136" v="1689" actId="478"/>
          <ac:grpSpMkLst>
            <pc:docMk/>
            <pc:sldMk cId="3447070629" sldId="338"/>
            <ac:grpSpMk id="38" creationId="{749323DF-7CBA-E49E-FA16-A9E9E0B60461}"/>
          </ac:grpSpMkLst>
        </pc:grpChg>
        <pc:grpChg chg="add del">
          <ac:chgData name="Wesley Noordam" userId="16578b71caf6cc74" providerId="LiveId" clId="{94A822F1-F796-4E15-9C30-F168382A549E}" dt="2024-09-03T09:46:56.136" v="1689" actId="478"/>
          <ac:grpSpMkLst>
            <pc:docMk/>
            <pc:sldMk cId="3447070629" sldId="338"/>
            <ac:grpSpMk id="39" creationId="{D3C45F2B-C78E-DE4F-9BC5-8EA04B0C2FCF}"/>
          </ac:grpSpMkLst>
        </pc:grpChg>
        <pc:grpChg chg="add del">
          <ac:chgData name="Wesley Noordam" userId="16578b71caf6cc74" providerId="LiveId" clId="{94A822F1-F796-4E15-9C30-F168382A549E}" dt="2024-09-03T09:46:56.136" v="1689" actId="478"/>
          <ac:grpSpMkLst>
            <pc:docMk/>
            <pc:sldMk cId="3447070629" sldId="338"/>
            <ac:grpSpMk id="40" creationId="{090617E8-7E15-77FF-65F3-6C5F1F92F901}"/>
          </ac:grpSpMkLst>
        </pc:grpChg>
        <pc:grpChg chg="add del">
          <ac:chgData name="Wesley Noordam" userId="16578b71caf6cc74" providerId="LiveId" clId="{94A822F1-F796-4E15-9C30-F168382A549E}" dt="2024-09-03T09:46:56.136" v="1689" actId="478"/>
          <ac:grpSpMkLst>
            <pc:docMk/>
            <pc:sldMk cId="3447070629" sldId="338"/>
            <ac:grpSpMk id="41" creationId="{BA448AFD-3BCF-B0A2-C5A0-9859A18A6DAE}"/>
          </ac:grpSpMkLst>
        </pc:grpChg>
        <pc:grpChg chg="add del">
          <ac:chgData name="Wesley Noordam" userId="16578b71caf6cc74" providerId="LiveId" clId="{94A822F1-F796-4E15-9C30-F168382A549E}" dt="2024-09-03T09:46:56.136" v="1689" actId="478"/>
          <ac:grpSpMkLst>
            <pc:docMk/>
            <pc:sldMk cId="3447070629" sldId="338"/>
            <ac:grpSpMk id="42" creationId="{5CA96D95-0349-BD98-8CDE-DBD6AAF73C66}"/>
          </ac:grpSpMkLst>
        </pc:grpChg>
        <pc:grpChg chg="add del">
          <ac:chgData name="Wesley Noordam" userId="16578b71caf6cc74" providerId="LiveId" clId="{94A822F1-F796-4E15-9C30-F168382A549E}" dt="2024-09-03T09:46:56.136" v="1689" actId="478"/>
          <ac:grpSpMkLst>
            <pc:docMk/>
            <pc:sldMk cId="3447070629" sldId="338"/>
            <ac:grpSpMk id="43" creationId="{3001A2A5-0704-446B-16FF-B629095F311C}"/>
          </ac:grpSpMkLst>
        </pc:grpChg>
        <pc:grpChg chg="add del">
          <ac:chgData name="Wesley Noordam" userId="16578b71caf6cc74" providerId="LiveId" clId="{94A822F1-F796-4E15-9C30-F168382A549E}" dt="2024-09-03T09:46:56.136" v="1689" actId="478"/>
          <ac:grpSpMkLst>
            <pc:docMk/>
            <pc:sldMk cId="3447070629" sldId="338"/>
            <ac:grpSpMk id="44" creationId="{245E7F93-AFDF-E518-7598-9EF7661131A4}"/>
          </ac:grpSpMkLst>
        </pc:grpChg>
        <pc:grpChg chg="add del">
          <ac:chgData name="Wesley Noordam" userId="16578b71caf6cc74" providerId="LiveId" clId="{94A822F1-F796-4E15-9C30-F168382A549E}" dt="2024-09-03T09:47:02.206" v="1690" actId="165"/>
          <ac:grpSpMkLst>
            <pc:docMk/>
            <pc:sldMk cId="3447070629" sldId="338"/>
            <ac:grpSpMk id="45" creationId="{5D5760D0-8E10-7065-8811-735EBD8D0963}"/>
          </ac:grpSpMkLst>
        </pc:grpChg>
        <pc:grpChg chg="add del">
          <ac:chgData name="Wesley Noordam" userId="16578b71caf6cc74" providerId="LiveId" clId="{94A822F1-F796-4E15-9C30-F168382A549E}" dt="2024-09-03T09:46:56.136" v="1689" actId="478"/>
          <ac:grpSpMkLst>
            <pc:docMk/>
            <pc:sldMk cId="3447070629" sldId="338"/>
            <ac:grpSpMk id="49" creationId="{E4A12569-77A7-0093-4A3A-41680CB64971}"/>
          </ac:grpSpMkLst>
        </pc:grpChg>
        <pc:picChg chg="del mod topLvl">
          <ac:chgData name="Wesley Noordam" userId="16578b71caf6cc74" providerId="LiveId" clId="{94A822F1-F796-4E15-9C30-F168382A549E}" dt="2024-09-03T09:47:03.808" v="1691" actId="478"/>
          <ac:picMkLst>
            <pc:docMk/>
            <pc:sldMk cId="3447070629" sldId="338"/>
            <ac:picMk id="1032" creationId="{419F3E25-E10F-DED1-96EB-B2348A744EC5}"/>
          </ac:picMkLst>
        </pc:picChg>
      </pc:sldChg>
      <pc:sldChg chg="addSp delSp modSp add mod ord modNotesTx">
        <pc:chgData name="Wesley Noordam" userId="16578b71caf6cc74" providerId="LiveId" clId="{94A822F1-F796-4E15-9C30-F168382A549E}" dt="2024-09-04T14:36:21.570" v="2629"/>
        <pc:sldMkLst>
          <pc:docMk/>
          <pc:sldMk cId="3408311540" sldId="339"/>
        </pc:sldMkLst>
        <pc:spChg chg="mod">
          <ac:chgData name="Wesley Noordam" userId="16578b71caf6cc74" providerId="LiveId" clId="{94A822F1-F796-4E15-9C30-F168382A549E}" dt="2024-09-03T10:25:46.586" v="2499" actId="20577"/>
          <ac:spMkLst>
            <pc:docMk/>
            <pc:sldMk cId="3408311540" sldId="339"/>
            <ac:spMk id="2" creationId="{BCEBFD47-AED3-D9CF-953E-E5091DF2098B}"/>
          </ac:spMkLst>
        </pc:spChg>
        <pc:spChg chg="del mod">
          <ac:chgData name="Wesley Noordam" userId="16578b71caf6cc74" providerId="LiveId" clId="{94A822F1-F796-4E15-9C30-F168382A549E}" dt="2024-09-03T10:56:03.951" v="2589" actId="478"/>
          <ac:spMkLst>
            <pc:docMk/>
            <pc:sldMk cId="3408311540" sldId="339"/>
            <ac:spMk id="3" creationId="{3A165D44-86D3-AA01-2B54-E35E6B3112A2}"/>
          </ac:spMkLst>
        </pc:spChg>
        <pc:spChg chg="add del mod">
          <ac:chgData name="Wesley Noordam" userId="16578b71caf6cc74" providerId="LiveId" clId="{94A822F1-F796-4E15-9C30-F168382A549E}" dt="2024-09-03T10:56:05.871" v="2590"/>
          <ac:spMkLst>
            <pc:docMk/>
            <pc:sldMk cId="3408311540" sldId="339"/>
            <ac:spMk id="5" creationId="{AC8BC694-EA33-0C63-80E6-0ED8ADB3F185}"/>
          </ac:spMkLst>
        </pc:spChg>
        <pc:picChg chg="add del">
          <ac:chgData name="Wesley Noordam" userId="16578b71caf6cc74" providerId="LiveId" clId="{94A822F1-F796-4E15-9C30-F168382A549E}" dt="2024-09-03T10:55:53.131" v="2587" actId="478"/>
          <ac:picMkLst>
            <pc:docMk/>
            <pc:sldMk cId="3408311540" sldId="339"/>
            <ac:picMk id="5122" creationId="{C51F80D9-9DC1-8BF3-714B-D696A7739838}"/>
          </ac:picMkLst>
        </pc:picChg>
        <pc:picChg chg="add del">
          <ac:chgData name="Wesley Noordam" userId="16578b71caf6cc74" providerId="LiveId" clId="{94A822F1-F796-4E15-9C30-F168382A549E}" dt="2024-09-03T10:56:09.209" v="2592" actId="21"/>
          <ac:picMkLst>
            <pc:docMk/>
            <pc:sldMk cId="3408311540" sldId="339"/>
            <ac:picMk id="5124" creationId="{7F5421C3-1678-B149-378B-7FC2C6A790B0}"/>
          </ac:picMkLst>
        </pc:picChg>
        <pc:picChg chg="add mod">
          <ac:chgData name="Wesley Noordam" userId="16578b71caf6cc74" providerId="LiveId" clId="{94A822F1-F796-4E15-9C30-F168382A549E}" dt="2024-09-03T10:56:19.682" v="2603" actId="1036"/>
          <ac:picMkLst>
            <pc:docMk/>
            <pc:sldMk cId="3408311540" sldId="339"/>
            <ac:picMk id="5126" creationId="{3EE6DD17-6C51-D8A7-246C-3F05D8DE29D9}"/>
          </ac:picMkLst>
        </pc:picChg>
      </pc:sldChg>
      <pc:sldChg chg="addSp delSp modSp add del mod modNotesTx">
        <pc:chgData name="Wesley Noordam" userId="16578b71caf6cc74" providerId="LiveId" clId="{94A822F1-F796-4E15-9C30-F168382A549E}" dt="2024-09-11T07:04:54.377" v="4789" actId="47"/>
        <pc:sldMkLst>
          <pc:docMk/>
          <pc:sldMk cId="622861875" sldId="340"/>
        </pc:sldMkLst>
        <pc:spChg chg="del mod">
          <ac:chgData name="Wesley Noordam" userId="16578b71caf6cc74" providerId="LiveId" clId="{94A822F1-F796-4E15-9C30-F168382A549E}" dt="2024-09-03T10:06:52.004" v="2188"/>
          <ac:spMkLst>
            <pc:docMk/>
            <pc:sldMk cId="622861875" sldId="340"/>
            <ac:spMk id="3" creationId="{3A165D44-86D3-AA01-2B54-E35E6B3112A2}"/>
          </ac:spMkLst>
        </pc:spChg>
        <pc:picChg chg="add mod">
          <ac:chgData name="Wesley Noordam" userId="16578b71caf6cc74" providerId="LiveId" clId="{94A822F1-F796-4E15-9C30-F168382A549E}" dt="2024-09-03T10:21:57.696" v="2432" actId="1076"/>
          <ac:picMkLst>
            <pc:docMk/>
            <pc:sldMk cId="622861875" sldId="340"/>
            <ac:picMk id="4" creationId="{A0DB1A94-E1E0-65E8-769E-267ADE433ADF}"/>
          </ac:picMkLst>
        </pc:picChg>
        <pc:picChg chg="add del mod">
          <ac:chgData name="Wesley Noordam" userId="16578b71caf6cc74" providerId="LiveId" clId="{94A822F1-F796-4E15-9C30-F168382A549E}" dt="2024-09-03T10:06:51.383" v="2187" actId="21"/>
          <ac:picMkLst>
            <pc:docMk/>
            <pc:sldMk cId="622861875" sldId="340"/>
            <ac:picMk id="1036" creationId="{A0DB1A94-E1E0-65E8-769E-267ADE433ADF}"/>
          </ac:picMkLst>
        </pc:picChg>
      </pc:sldChg>
      <pc:sldChg chg="addSp delSp modSp add mod ord modAnim modNotesTx">
        <pc:chgData name="Wesley Noordam" userId="16578b71caf6cc74" providerId="LiveId" clId="{94A822F1-F796-4E15-9C30-F168382A549E}" dt="2024-09-03T10:28:24.344" v="2568"/>
        <pc:sldMkLst>
          <pc:docMk/>
          <pc:sldMk cId="3155484738" sldId="341"/>
        </pc:sldMkLst>
        <pc:spChg chg="add mod">
          <ac:chgData name="Wesley Noordam" userId="16578b71caf6cc74" providerId="LiveId" clId="{94A822F1-F796-4E15-9C30-F168382A549E}" dt="2024-09-03T10:24:31.217" v="2472" actId="1076"/>
          <ac:spMkLst>
            <pc:docMk/>
            <pc:sldMk cId="3155484738" sldId="341"/>
            <ac:spMk id="3" creationId="{9093AA73-A9A0-45CE-1D84-576E3994F637}"/>
          </ac:spMkLst>
        </pc:spChg>
        <pc:picChg chg="del">
          <ac:chgData name="Wesley Noordam" userId="16578b71caf6cc74" providerId="LiveId" clId="{94A822F1-F796-4E15-9C30-F168382A549E}" dt="2024-09-03T10:23:06.045" v="2437" actId="478"/>
          <ac:picMkLst>
            <pc:docMk/>
            <pc:sldMk cId="3155484738" sldId="341"/>
            <ac:picMk id="4" creationId="{A0DB1A94-E1E0-65E8-769E-267ADE433ADF}"/>
          </ac:picMkLst>
        </pc:picChg>
        <pc:picChg chg="add mod">
          <ac:chgData name="Wesley Noordam" userId="16578b71caf6cc74" providerId="LiveId" clId="{94A822F1-F796-4E15-9C30-F168382A549E}" dt="2024-09-03T10:24:32.788" v="2473" actId="1076"/>
          <ac:picMkLst>
            <pc:docMk/>
            <pc:sldMk cId="3155484738" sldId="341"/>
            <ac:picMk id="5" creationId="{44B3520B-C787-9CB9-94E7-622ACD0DFF1C}"/>
          </ac:picMkLst>
        </pc:picChg>
        <pc:picChg chg="add del">
          <ac:chgData name="Wesley Noordam" userId="16578b71caf6cc74" providerId="LiveId" clId="{94A822F1-F796-4E15-9C30-F168382A549E}" dt="2024-09-03T10:23:09.726" v="2439" actId="478"/>
          <ac:picMkLst>
            <pc:docMk/>
            <pc:sldMk cId="3155484738" sldId="341"/>
            <ac:picMk id="6146" creationId="{3C28F3FA-5075-11C9-8465-A257273F5DA3}"/>
          </ac:picMkLst>
        </pc:picChg>
        <pc:picChg chg="add del mod">
          <ac:chgData name="Wesley Noordam" userId="16578b71caf6cc74" providerId="LiveId" clId="{94A822F1-F796-4E15-9C30-F168382A549E}" dt="2024-09-03T10:23:49.051" v="2443" actId="21"/>
          <ac:picMkLst>
            <pc:docMk/>
            <pc:sldMk cId="3155484738" sldId="341"/>
            <ac:picMk id="6148" creationId="{44B3520B-C787-9CB9-94E7-622ACD0DFF1C}"/>
          </ac:picMkLst>
        </pc:picChg>
      </pc:sldChg>
      <pc:sldChg chg="addSp delSp modSp add mod delAnim modAnim modNotesTx">
        <pc:chgData name="Wesley Noordam" userId="16578b71caf6cc74" providerId="LiveId" clId="{94A822F1-F796-4E15-9C30-F168382A549E}" dt="2024-09-04T14:56:49.356" v="3260" actId="20577"/>
        <pc:sldMkLst>
          <pc:docMk/>
          <pc:sldMk cId="3042540369" sldId="342"/>
        </pc:sldMkLst>
        <pc:spChg chg="mod">
          <ac:chgData name="Wesley Noordam" userId="16578b71caf6cc74" providerId="LiveId" clId="{94A822F1-F796-4E15-9C30-F168382A549E}" dt="2024-09-04T14:51:41.842" v="3019" actId="20577"/>
          <ac:spMkLst>
            <pc:docMk/>
            <pc:sldMk cId="3042540369" sldId="342"/>
            <ac:spMk id="2" creationId="{947ED061-5B31-0A83-9503-0FF48D6769DD}"/>
          </ac:spMkLst>
        </pc:spChg>
        <pc:spChg chg="add del mod ord">
          <ac:chgData name="Wesley Noordam" userId="16578b71caf6cc74" providerId="LiveId" clId="{94A822F1-F796-4E15-9C30-F168382A549E}" dt="2024-09-04T14:49:10.365" v="2694"/>
          <ac:spMkLst>
            <pc:docMk/>
            <pc:sldMk cId="3042540369" sldId="342"/>
            <ac:spMk id="4" creationId="{0B339A15-E6AA-352A-9AC9-860577A1BCAA}"/>
          </ac:spMkLst>
        </pc:spChg>
        <pc:spChg chg="mod">
          <ac:chgData name="Wesley Noordam" userId="16578b71caf6cc74" providerId="LiveId" clId="{94A822F1-F796-4E15-9C30-F168382A549E}" dt="2024-09-04T14:48:52.869" v="2684" actId="6549"/>
          <ac:spMkLst>
            <pc:docMk/>
            <pc:sldMk cId="3042540369" sldId="342"/>
            <ac:spMk id="16" creationId="{6D8CB283-9E52-4FD6-9A8C-C47B0BE60B90}"/>
          </ac:spMkLst>
        </pc:spChg>
        <pc:spChg chg="del mod topLvl">
          <ac:chgData name="Wesley Noordam" userId="16578b71caf6cc74" providerId="LiveId" clId="{94A822F1-F796-4E15-9C30-F168382A549E}" dt="2024-09-04T14:48:56.546" v="2686" actId="478"/>
          <ac:spMkLst>
            <pc:docMk/>
            <pc:sldMk cId="3042540369" sldId="342"/>
            <ac:spMk id="29" creationId="{F888476F-10F6-1DEA-32E3-83880184AEE6}"/>
          </ac:spMkLst>
        </pc:spChg>
        <pc:grpChg chg="del">
          <ac:chgData name="Wesley Noordam" userId="16578b71caf6cc74" providerId="LiveId" clId="{94A822F1-F796-4E15-9C30-F168382A549E}" dt="2024-09-04T14:49:02.194" v="2689" actId="478"/>
          <ac:grpSpMkLst>
            <pc:docMk/>
            <pc:sldMk cId="3042540369" sldId="342"/>
            <ac:grpSpMk id="37" creationId="{49C06B42-522B-3DBA-31A6-247EB4F8B8E9}"/>
          </ac:grpSpMkLst>
        </pc:grpChg>
        <pc:grpChg chg="del">
          <ac:chgData name="Wesley Noordam" userId="16578b71caf6cc74" providerId="LiveId" clId="{94A822F1-F796-4E15-9C30-F168382A549E}" dt="2024-09-04T14:49:03.321" v="2690" actId="478"/>
          <ac:grpSpMkLst>
            <pc:docMk/>
            <pc:sldMk cId="3042540369" sldId="342"/>
            <ac:grpSpMk id="38" creationId="{749323DF-7CBA-E49E-FA16-A9E9E0B60461}"/>
          </ac:grpSpMkLst>
        </pc:grpChg>
        <pc:grpChg chg="del">
          <ac:chgData name="Wesley Noordam" userId="16578b71caf6cc74" providerId="LiveId" clId="{94A822F1-F796-4E15-9C30-F168382A549E}" dt="2024-09-04T14:48:54.263" v="2685" actId="478"/>
          <ac:grpSpMkLst>
            <pc:docMk/>
            <pc:sldMk cId="3042540369" sldId="342"/>
            <ac:grpSpMk id="39" creationId="{D3C45F2B-C78E-DE4F-9BC5-8EA04B0C2FCF}"/>
          </ac:grpSpMkLst>
        </pc:grpChg>
        <pc:grpChg chg="del">
          <ac:chgData name="Wesley Noordam" userId="16578b71caf6cc74" providerId="LiveId" clId="{94A822F1-F796-4E15-9C30-F168382A549E}" dt="2024-09-04T14:48:59.212" v="2687" actId="478"/>
          <ac:grpSpMkLst>
            <pc:docMk/>
            <pc:sldMk cId="3042540369" sldId="342"/>
            <ac:grpSpMk id="40" creationId="{090617E8-7E15-77FF-65F3-6C5F1F92F901}"/>
          </ac:grpSpMkLst>
        </pc:grpChg>
        <pc:grpChg chg="del">
          <ac:chgData name="Wesley Noordam" userId="16578b71caf6cc74" providerId="LiveId" clId="{94A822F1-F796-4E15-9C30-F168382A549E}" dt="2024-09-04T14:49:00.838" v="2688" actId="478"/>
          <ac:grpSpMkLst>
            <pc:docMk/>
            <pc:sldMk cId="3042540369" sldId="342"/>
            <ac:grpSpMk id="41" creationId="{BA448AFD-3BCF-B0A2-C5A0-9859A18A6DAE}"/>
          </ac:grpSpMkLst>
        </pc:grpChg>
        <pc:grpChg chg="del">
          <ac:chgData name="Wesley Noordam" userId="16578b71caf6cc74" providerId="LiveId" clId="{94A822F1-F796-4E15-9C30-F168382A549E}" dt="2024-09-04T14:49:06.280" v="2692" actId="478"/>
          <ac:grpSpMkLst>
            <pc:docMk/>
            <pc:sldMk cId="3042540369" sldId="342"/>
            <ac:grpSpMk id="42" creationId="{5CA96D95-0349-BD98-8CDE-DBD6AAF73C66}"/>
          </ac:grpSpMkLst>
        </pc:grpChg>
        <pc:grpChg chg="del">
          <ac:chgData name="Wesley Noordam" userId="16578b71caf6cc74" providerId="LiveId" clId="{94A822F1-F796-4E15-9C30-F168382A549E}" dt="2024-09-04T14:49:09.044" v="2693" actId="478"/>
          <ac:grpSpMkLst>
            <pc:docMk/>
            <pc:sldMk cId="3042540369" sldId="342"/>
            <ac:grpSpMk id="43" creationId="{3001A2A5-0704-446B-16FF-B629095F311C}"/>
          </ac:grpSpMkLst>
        </pc:grpChg>
        <pc:grpChg chg="del">
          <ac:chgData name="Wesley Noordam" userId="16578b71caf6cc74" providerId="LiveId" clId="{94A822F1-F796-4E15-9C30-F168382A549E}" dt="2024-09-04T14:48:50.750" v="2683" actId="478"/>
          <ac:grpSpMkLst>
            <pc:docMk/>
            <pc:sldMk cId="3042540369" sldId="342"/>
            <ac:grpSpMk id="44" creationId="{245E7F93-AFDF-E518-7598-9EF7661131A4}"/>
          </ac:grpSpMkLst>
        </pc:grpChg>
        <pc:grpChg chg="del">
          <ac:chgData name="Wesley Noordam" userId="16578b71caf6cc74" providerId="LiveId" clId="{94A822F1-F796-4E15-9C30-F168382A549E}" dt="2024-09-04T14:48:49.362" v="2681" actId="478"/>
          <ac:grpSpMkLst>
            <pc:docMk/>
            <pc:sldMk cId="3042540369" sldId="342"/>
            <ac:grpSpMk id="45" creationId="{5D5760D0-8E10-7065-8811-735EBD8D0963}"/>
          </ac:grpSpMkLst>
        </pc:grpChg>
        <pc:grpChg chg="del">
          <ac:chgData name="Wesley Noordam" userId="16578b71caf6cc74" providerId="LiveId" clId="{94A822F1-F796-4E15-9C30-F168382A549E}" dt="2024-09-04T14:49:04.497" v="2691" actId="478"/>
          <ac:grpSpMkLst>
            <pc:docMk/>
            <pc:sldMk cId="3042540369" sldId="342"/>
            <ac:grpSpMk id="49" creationId="{E4A12569-77A7-0093-4A3A-41680CB64971}"/>
          </ac:grpSpMkLst>
        </pc:grpChg>
        <pc:picChg chg="del">
          <ac:chgData name="Wesley Noordam" userId="16578b71caf6cc74" providerId="LiveId" clId="{94A822F1-F796-4E15-9C30-F168382A549E}" dt="2024-09-04T14:48:41.483" v="2679" actId="478"/>
          <ac:picMkLst>
            <pc:docMk/>
            <pc:sldMk cId="3042540369" sldId="342"/>
            <ac:picMk id="5" creationId="{5CBD7393-354E-B5B5-273D-3E2708BEC3C6}"/>
          </ac:picMkLst>
        </pc:picChg>
        <pc:picChg chg="add mod">
          <ac:chgData name="Wesley Noordam" userId="16578b71caf6cc74" providerId="LiveId" clId="{94A822F1-F796-4E15-9C30-F168382A549E}" dt="2024-09-04T14:49:10.365" v="2694"/>
          <ac:picMkLst>
            <pc:docMk/>
            <pc:sldMk cId="3042540369" sldId="342"/>
            <ac:picMk id="7" creationId="{B000D38E-D325-6869-097C-46BAD81C1084}"/>
          </ac:picMkLst>
        </pc:picChg>
        <pc:picChg chg="del topLvl">
          <ac:chgData name="Wesley Noordam" userId="16578b71caf6cc74" providerId="LiveId" clId="{94A822F1-F796-4E15-9C30-F168382A549E}" dt="2024-09-04T14:48:50.750" v="2683" actId="478"/>
          <ac:picMkLst>
            <pc:docMk/>
            <pc:sldMk cId="3042540369" sldId="342"/>
            <ac:picMk id="18" creationId="{0407F56E-40A0-539E-ACD7-C192AB5367F1}"/>
          </ac:picMkLst>
        </pc:picChg>
      </pc:sldChg>
      <pc:sldChg chg="new del">
        <pc:chgData name="Wesley Noordam" userId="16578b71caf6cc74" providerId="LiveId" clId="{94A822F1-F796-4E15-9C30-F168382A549E}" dt="2024-09-04T14:57:42.399" v="3262" actId="680"/>
        <pc:sldMkLst>
          <pc:docMk/>
          <pc:sldMk cId="658631693" sldId="343"/>
        </pc:sldMkLst>
      </pc:sldChg>
      <pc:sldChg chg="addSp delSp modSp new del mod">
        <pc:chgData name="Wesley Noordam" userId="16578b71caf6cc74" providerId="LiveId" clId="{94A822F1-F796-4E15-9C30-F168382A549E}" dt="2024-09-04T14:58:21.491" v="3284" actId="47"/>
        <pc:sldMkLst>
          <pc:docMk/>
          <pc:sldMk cId="1901707544" sldId="343"/>
        </pc:sldMkLst>
        <pc:spChg chg="mod">
          <ac:chgData name="Wesley Noordam" userId="16578b71caf6cc74" providerId="LiveId" clId="{94A822F1-F796-4E15-9C30-F168382A549E}" dt="2024-09-04T14:58:20.203" v="3282" actId="1076"/>
          <ac:spMkLst>
            <pc:docMk/>
            <pc:sldMk cId="1901707544" sldId="343"/>
            <ac:spMk id="2" creationId="{FA4B765B-EBAD-6B18-F632-EEE91176A13B}"/>
          </ac:spMkLst>
        </pc:spChg>
        <pc:spChg chg="add del">
          <ac:chgData name="Wesley Noordam" userId="16578b71caf6cc74" providerId="LiveId" clId="{94A822F1-F796-4E15-9C30-F168382A549E}" dt="2024-09-04T14:58:20.431" v="3283" actId="478"/>
          <ac:spMkLst>
            <pc:docMk/>
            <pc:sldMk cId="1901707544" sldId="343"/>
            <ac:spMk id="3" creationId="{BD891C0D-2A80-8CF9-2163-EF4A5118BF45}"/>
          </ac:spMkLst>
        </pc:spChg>
      </pc:sldChg>
      <pc:sldChg chg="new del">
        <pc:chgData name="Wesley Noordam" userId="16578b71caf6cc74" providerId="LiveId" clId="{94A822F1-F796-4E15-9C30-F168382A549E}" dt="2024-09-04T14:58:05.285" v="3266" actId="47"/>
        <pc:sldMkLst>
          <pc:docMk/>
          <pc:sldMk cId="2399344912" sldId="343"/>
        </pc:sldMkLst>
      </pc:sldChg>
      <pc:sldChg chg="addSp delSp modSp new add del mod">
        <pc:chgData name="Wesley Noordam" userId="16578b71caf6cc74" providerId="LiveId" clId="{94A822F1-F796-4E15-9C30-F168382A549E}" dt="2024-09-04T15:22:03.452" v="4089" actId="47"/>
        <pc:sldMkLst>
          <pc:docMk/>
          <pc:sldMk cId="2485767787" sldId="343"/>
        </pc:sldMkLst>
        <pc:spChg chg="mod">
          <ac:chgData name="Wesley Noordam" userId="16578b71caf6cc74" providerId="LiveId" clId="{94A822F1-F796-4E15-9C30-F168382A549E}" dt="2024-09-04T15:15:45.813" v="3681" actId="20577"/>
          <ac:spMkLst>
            <pc:docMk/>
            <pc:sldMk cId="2485767787" sldId="343"/>
            <ac:spMk id="2" creationId="{029D4765-670F-DE64-7F24-737A76D97E54}"/>
          </ac:spMkLst>
        </pc:spChg>
        <pc:spChg chg="del mod">
          <ac:chgData name="Wesley Noordam" userId="16578b71caf6cc74" providerId="LiveId" clId="{94A822F1-F796-4E15-9C30-F168382A549E}" dt="2024-09-04T15:16:04.183" v="3683" actId="3680"/>
          <ac:spMkLst>
            <pc:docMk/>
            <pc:sldMk cId="2485767787" sldId="343"/>
            <ac:spMk id="3" creationId="{FF65B87D-6BCB-BC88-F0CC-1BADED2CE254}"/>
          </ac:spMkLst>
        </pc:spChg>
        <pc:spChg chg="add mod">
          <ac:chgData name="Wesley Noordam" userId="16578b71caf6cc74" providerId="LiveId" clId="{94A822F1-F796-4E15-9C30-F168382A549E}" dt="2024-09-04T15:18:24.964" v="3816" actId="20577"/>
          <ac:spMkLst>
            <pc:docMk/>
            <pc:sldMk cId="2485767787" sldId="343"/>
            <ac:spMk id="6" creationId="{EAB66B63-D8FA-FB6E-7D88-A66073C1EF3A}"/>
          </ac:spMkLst>
        </pc:spChg>
        <pc:spChg chg="add mod">
          <ac:chgData name="Wesley Noordam" userId="16578b71caf6cc74" providerId="LiveId" clId="{94A822F1-F796-4E15-9C30-F168382A549E}" dt="2024-09-04T15:17:12.840" v="3770" actId="20577"/>
          <ac:spMkLst>
            <pc:docMk/>
            <pc:sldMk cId="2485767787" sldId="343"/>
            <ac:spMk id="7" creationId="{F41CF022-3C36-CF84-E542-6EC421CC3F43}"/>
          </ac:spMkLst>
        </pc:spChg>
        <pc:graphicFrameChg chg="add del mod ord modGraphic">
          <ac:chgData name="Wesley Noordam" userId="16578b71caf6cc74" providerId="LiveId" clId="{94A822F1-F796-4E15-9C30-F168382A549E}" dt="2024-09-04T15:16:29.009" v="3715" actId="478"/>
          <ac:graphicFrameMkLst>
            <pc:docMk/>
            <pc:sldMk cId="2485767787" sldId="343"/>
            <ac:graphicFrameMk id="4" creationId="{C55AFB79-6B49-88A9-63CD-394ED54AFA49}"/>
          </ac:graphicFrameMkLst>
        </pc:graphicFrameChg>
      </pc:sldChg>
      <pc:sldChg chg="new del">
        <pc:chgData name="Wesley Noordam" userId="16578b71caf6cc74" providerId="LiveId" clId="{94A822F1-F796-4E15-9C30-F168382A549E}" dt="2024-09-04T14:57:54.070" v="3264" actId="680"/>
        <pc:sldMkLst>
          <pc:docMk/>
          <pc:sldMk cId="3015285444" sldId="343"/>
        </pc:sldMkLst>
      </pc:sldChg>
      <pc:sldChg chg="modSp new mod modAnim modNotesTx">
        <pc:chgData name="Wesley Noordam" userId="16578b71caf6cc74" providerId="LiveId" clId="{94A822F1-F796-4E15-9C30-F168382A549E}" dt="2024-09-04T15:22:00.848" v="4088"/>
        <pc:sldMkLst>
          <pc:docMk/>
          <pc:sldMk cId="2984273088" sldId="344"/>
        </pc:sldMkLst>
        <pc:spChg chg="mod">
          <ac:chgData name="Wesley Noordam" userId="16578b71caf6cc74" providerId="LiveId" clId="{94A822F1-F796-4E15-9C30-F168382A549E}" dt="2024-09-04T15:19:44.640" v="3835" actId="20577"/>
          <ac:spMkLst>
            <pc:docMk/>
            <pc:sldMk cId="2984273088" sldId="344"/>
            <ac:spMk id="2" creationId="{F10229A1-D66C-9D34-1EA4-6E40AB66CBE1}"/>
          </ac:spMkLst>
        </pc:spChg>
        <pc:spChg chg="mod">
          <ac:chgData name="Wesley Noordam" userId="16578b71caf6cc74" providerId="LiveId" clId="{94A822F1-F796-4E15-9C30-F168382A549E}" dt="2024-09-04T15:21:03.732" v="4073" actId="20577"/>
          <ac:spMkLst>
            <pc:docMk/>
            <pc:sldMk cId="2984273088" sldId="344"/>
            <ac:spMk id="3" creationId="{2933E69D-4979-6B96-DBEB-0268184CF26A}"/>
          </ac:spMkLst>
        </pc:spChg>
      </pc:sldChg>
      <pc:sldMasterChg chg="modSldLayout">
        <pc:chgData name="Wesley Noordam" userId="16578b71caf6cc74" providerId="LiveId" clId="{94A822F1-F796-4E15-9C30-F168382A549E}" dt="2024-09-11T07:06:00.849" v="4793" actId="478"/>
        <pc:sldMasterMkLst>
          <pc:docMk/>
          <pc:sldMasterMk cId="1170088563" sldId="2147483648"/>
        </pc:sldMasterMkLst>
        <pc:sldLayoutChg chg="addSp delSp modSp mod">
          <pc:chgData name="Wesley Noordam" userId="16578b71caf6cc74" providerId="LiveId" clId="{94A822F1-F796-4E15-9C30-F168382A549E}" dt="2024-09-11T07:05:49.781" v="4790" actId="478"/>
          <pc:sldLayoutMkLst>
            <pc:docMk/>
            <pc:sldMasterMk cId="1170088563" sldId="2147483648"/>
            <pc:sldLayoutMk cId="2417267251" sldId="2147483650"/>
          </pc:sldLayoutMkLst>
          <pc:picChg chg="add del mod">
            <ac:chgData name="Wesley Noordam" userId="16578b71caf6cc74" providerId="LiveId" clId="{94A822F1-F796-4E15-9C30-F168382A549E}" dt="2024-09-11T07:05:49.781" v="4790" actId="478"/>
            <ac:picMkLst>
              <pc:docMk/>
              <pc:sldMasterMk cId="1170088563" sldId="2147483648"/>
              <pc:sldLayoutMk cId="2417267251" sldId="2147483650"/>
              <ac:picMk id="3" creationId="{0A707808-2875-4BA5-F2D5-D6F43AE32F84}"/>
            </ac:picMkLst>
          </pc:picChg>
        </pc:sldLayoutChg>
        <pc:sldLayoutChg chg="addSp delSp modSp mod">
          <pc:chgData name="Wesley Noordam" userId="16578b71caf6cc74" providerId="LiveId" clId="{94A822F1-F796-4E15-9C30-F168382A549E}" dt="2024-09-11T07:06:00.849" v="4793" actId="478"/>
          <pc:sldLayoutMkLst>
            <pc:docMk/>
            <pc:sldMasterMk cId="1170088563" sldId="2147483648"/>
            <pc:sldLayoutMk cId="482250797" sldId="2147483661"/>
          </pc:sldLayoutMkLst>
          <pc:spChg chg="add del">
            <ac:chgData name="Wesley Noordam" userId="16578b71caf6cc74" providerId="LiveId" clId="{94A822F1-F796-4E15-9C30-F168382A549E}" dt="2024-09-11T07:05:59.860" v="4792" actId="478"/>
            <ac:spMkLst>
              <pc:docMk/>
              <pc:sldMasterMk cId="1170088563" sldId="2147483648"/>
              <pc:sldLayoutMk cId="482250797" sldId="2147483661"/>
              <ac:spMk id="2" creationId="{F4A68229-A8E6-2798-C51F-C731FB651013}"/>
            </ac:spMkLst>
          </pc:spChg>
          <pc:picChg chg="add del mod modCrop">
            <ac:chgData name="Wesley Noordam" userId="16578b71caf6cc74" providerId="LiveId" clId="{94A822F1-F796-4E15-9C30-F168382A549E}" dt="2024-09-11T07:06:00.849" v="4793" actId="478"/>
            <ac:picMkLst>
              <pc:docMk/>
              <pc:sldMasterMk cId="1170088563" sldId="2147483648"/>
              <pc:sldLayoutMk cId="482250797" sldId="2147483661"/>
              <ac:picMk id="9" creationId="{9D26256F-62F5-3D3E-1511-49CBD6CA842A}"/>
            </ac:picMkLst>
          </pc:picChg>
        </pc:sldLayoutChg>
      </pc:sldMasterChg>
    </pc:docChg>
  </pc:docChgLst>
  <pc:docChgLst>
    <pc:chgData name="XPRTZ | Wesley Noordam" userId="0b3324e7-76b4-4542-a89d-c635a3b2c446" providerId="ADAL" clId="{84C5245F-B617-4080-A143-0E4273C82DFA}"/>
    <pc:docChg chg="undo redo custSel addSld delSld modSld sldOrd addMainMaster delMainMaster modMainMaster addSection delSection modSection">
      <pc:chgData name="XPRTZ | Wesley Noordam" userId="0b3324e7-76b4-4542-a89d-c635a3b2c446" providerId="ADAL" clId="{84C5245F-B617-4080-A143-0E4273C82DFA}" dt="2024-06-06T12:31:19.628" v="5761" actId="20577"/>
      <pc:docMkLst>
        <pc:docMk/>
      </pc:docMkLst>
      <pc:sldChg chg="del">
        <pc:chgData name="XPRTZ | Wesley Noordam" userId="0b3324e7-76b4-4542-a89d-c635a3b2c446" providerId="ADAL" clId="{84C5245F-B617-4080-A143-0E4273C82DFA}" dt="2024-05-17T08:41:57.520" v="3571" actId="47"/>
        <pc:sldMkLst>
          <pc:docMk/>
          <pc:sldMk cId="2136298021" sldId="260"/>
        </pc:sldMkLst>
      </pc:sldChg>
      <pc:sldChg chg="del">
        <pc:chgData name="XPRTZ | Wesley Noordam" userId="0b3324e7-76b4-4542-a89d-c635a3b2c446" providerId="ADAL" clId="{84C5245F-B617-4080-A143-0E4273C82DFA}" dt="2024-05-17T08:41:57.520" v="3571" actId="47"/>
        <pc:sldMkLst>
          <pc:docMk/>
          <pc:sldMk cId="655419055" sldId="261"/>
        </pc:sldMkLst>
      </pc:sldChg>
      <pc:sldChg chg="del">
        <pc:chgData name="XPRTZ | Wesley Noordam" userId="0b3324e7-76b4-4542-a89d-c635a3b2c446" providerId="ADAL" clId="{84C5245F-B617-4080-A143-0E4273C82DFA}" dt="2024-05-17T08:41:57.520" v="3571" actId="47"/>
        <pc:sldMkLst>
          <pc:docMk/>
          <pc:sldMk cId="3714656812" sldId="262"/>
        </pc:sldMkLst>
      </pc:sldChg>
      <pc:sldChg chg="addSp delSp modSp del mod">
        <pc:chgData name="XPRTZ | Wesley Noordam" userId="0b3324e7-76b4-4542-a89d-c635a3b2c446" providerId="ADAL" clId="{84C5245F-B617-4080-A143-0E4273C82DFA}" dt="2024-05-17T08:41:57.520" v="3571" actId="47"/>
        <pc:sldMkLst>
          <pc:docMk/>
          <pc:sldMk cId="586257932" sldId="281"/>
        </pc:sldMkLst>
        <pc:spChg chg="mod ord">
          <ac:chgData name="XPRTZ | Wesley Noordam" userId="0b3324e7-76b4-4542-a89d-c635a3b2c446" providerId="ADAL" clId="{84C5245F-B617-4080-A143-0E4273C82DFA}" dt="2024-05-16T11:28:42.505" v="1297" actId="167"/>
          <ac:spMkLst>
            <pc:docMk/>
            <pc:sldMk cId="586257932" sldId="281"/>
            <ac:spMk id="11" creationId="{BE248A53-505D-7B60-5F7D-DCB85E9BA540}"/>
          </ac:spMkLst>
        </pc:spChg>
        <pc:picChg chg="add mod">
          <ac:chgData name="XPRTZ | Wesley Noordam" userId="0b3324e7-76b4-4542-a89d-c635a3b2c446" providerId="ADAL" clId="{84C5245F-B617-4080-A143-0E4273C82DFA}" dt="2024-05-16T09:18:47.270" v="163" actId="1076"/>
          <ac:picMkLst>
            <pc:docMk/>
            <pc:sldMk cId="586257932" sldId="281"/>
            <ac:picMk id="13" creationId="{BB8D157D-955E-C08D-B6AF-3C2D62B2ECBC}"/>
          </ac:picMkLst>
        </pc:picChg>
        <pc:picChg chg="add del mod">
          <ac:chgData name="XPRTZ | Wesley Noordam" userId="0b3324e7-76b4-4542-a89d-c635a3b2c446" providerId="ADAL" clId="{84C5245F-B617-4080-A143-0E4273C82DFA}" dt="2024-05-16T09:21:14.231" v="174" actId="478"/>
          <ac:picMkLst>
            <pc:docMk/>
            <pc:sldMk cId="586257932" sldId="281"/>
            <ac:picMk id="15" creationId="{4C2C4E5E-D347-AD92-EDDC-1CCB2A04166F}"/>
          </ac:picMkLst>
        </pc:picChg>
        <pc:picChg chg="add del mod">
          <ac:chgData name="XPRTZ | Wesley Noordam" userId="0b3324e7-76b4-4542-a89d-c635a3b2c446" providerId="ADAL" clId="{84C5245F-B617-4080-A143-0E4273C82DFA}" dt="2024-05-16T09:22:29.455" v="183" actId="478"/>
          <ac:picMkLst>
            <pc:docMk/>
            <pc:sldMk cId="586257932" sldId="281"/>
            <ac:picMk id="17" creationId="{676306D3-8880-8F19-50A3-A00D99DFABF4}"/>
          </ac:picMkLst>
        </pc:picChg>
        <pc:picChg chg="add del mod">
          <ac:chgData name="XPRTZ | Wesley Noordam" userId="0b3324e7-76b4-4542-a89d-c635a3b2c446" providerId="ADAL" clId="{84C5245F-B617-4080-A143-0E4273C82DFA}" dt="2024-05-16T09:22:19.780" v="182" actId="478"/>
          <ac:picMkLst>
            <pc:docMk/>
            <pc:sldMk cId="586257932" sldId="281"/>
            <ac:picMk id="19" creationId="{39DCC20C-4689-AC7B-C4BE-7A7F89FE2A10}"/>
          </ac:picMkLst>
        </pc:picChg>
      </pc:sldChg>
      <pc:sldChg chg="del">
        <pc:chgData name="XPRTZ | Wesley Noordam" userId="0b3324e7-76b4-4542-a89d-c635a3b2c446" providerId="ADAL" clId="{84C5245F-B617-4080-A143-0E4273C82DFA}" dt="2024-05-17T08:41:57.520" v="3571" actId="47"/>
        <pc:sldMkLst>
          <pc:docMk/>
          <pc:sldMk cId="100076990" sldId="283"/>
        </pc:sldMkLst>
      </pc:sldChg>
      <pc:sldChg chg="addSp delSp modSp del mod">
        <pc:chgData name="XPRTZ | Wesley Noordam" userId="0b3324e7-76b4-4542-a89d-c635a3b2c446" providerId="ADAL" clId="{84C5245F-B617-4080-A143-0E4273C82DFA}" dt="2024-05-16T11:03:19.509" v="710" actId="47"/>
        <pc:sldMkLst>
          <pc:docMk/>
          <pc:sldMk cId="445365330" sldId="284"/>
        </pc:sldMkLst>
        <pc:spChg chg="mod">
          <ac:chgData name="XPRTZ | Wesley Noordam" userId="0b3324e7-76b4-4542-a89d-c635a3b2c446" providerId="ADAL" clId="{84C5245F-B617-4080-A143-0E4273C82DFA}" dt="2024-05-16T09:52:11.456" v="418" actId="14100"/>
          <ac:spMkLst>
            <pc:docMk/>
            <pc:sldMk cId="445365330" sldId="284"/>
            <ac:spMk id="14" creationId="{DC52F7A5-2F8B-B990-9FC7-4B2F37F9EF22}"/>
          </ac:spMkLst>
        </pc:spChg>
        <pc:spChg chg="mod">
          <ac:chgData name="XPRTZ | Wesley Noordam" userId="0b3324e7-76b4-4542-a89d-c635a3b2c446" providerId="ADAL" clId="{84C5245F-B617-4080-A143-0E4273C82DFA}" dt="2024-05-16T09:05:07.029" v="81" actId="1076"/>
          <ac:spMkLst>
            <pc:docMk/>
            <pc:sldMk cId="445365330" sldId="284"/>
            <ac:spMk id="15" creationId="{B1E943A5-023C-C76F-1E21-A37616E2C3B1}"/>
          </ac:spMkLst>
        </pc:spChg>
        <pc:spChg chg="add del">
          <ac:chgData name="XPRTZ | Wesley Noordam" userId="0b3324e7-76b4-4542-a89d-c635a3b2c446" providerId="ADAL" clId="{84C5245F-B617-4080-A143-0E4273C82DFA}" dt="2024-05-16T09:10:48.080" v="91" actId="22"/>
          <ac:spMkLst>
            <pc:docMk/>
            <pc:sldMk cId="445365330" sldId="284"/>
            <ac:spMk id="32" creationId="{9B2D85B6-582E-E0E0-8913-B50C11AF9906}"/>
          </ac:spMkLst>
        </pc:spChg>
        <pc:picChg chg="del">
          <ac:chgData name="XPRTZ | Wesley Noordam" userId="0b3324e7-76b4-4542-a89d-c635a3b2c446" providerId="ADAL" clId="{84C5245F-B617-4080-A143-0E4273C82DFA}" dt="2024-05-16T09:04:34.853" v="2" actId="478"/>
          <ac:picMkLst>
            <pc:docMk/>
            <pc:sldMk cId="445365330" sldId="284"/>
            <ac:picMk id="30" creationId="{D88B75FE-E461-C393-D6E5-7733CE07FE75}"/>
          </ac:picMkLst>
        </pc:picChg>
        <pc:picChg chg="add del mod">
          <ac:chgData name="XPRTZ | Wesley Noordam" userId="0b3324e7-76b4-4542-a89d-c635a3b2c446" providerId="ADAL" clId="{84C5245F-B617-4080-A143-0E4273C82DFA}" dt="2024-05-16T09:51:29.221" v="416" actId="1076"/>
          <ac:picMkLst>
            <pc:docMk/>
            <pc:sldMk cId="445365330" sldId="284"/>
            <ac:picMk id="33" creationId="{E85BA90D-24AC-C9A9-390C-C3400247E891}"/>
          </ac:picMkLst>
        </pc:picChg>
        <pc:picChg chg="add mod">
          <ac:chgData name="XPRTZ | Wesley Noordam" userId="0b3324e7-76b4-4542-a89d-c635a3b2c446" providerId="ADAL" clId="{84C5245F-B617-4080-A143-0E4273C82DFA}" dt="2024-05-16T09:05:36.813" v="89" actId="14100"/>
          <ac:picMkLst>
            <pc:docMk/>
            <pc:sldMk cId="445365330" sldId="284"/>
            <ac:picMk id="1036" creationId="{457F03B9-C062-35F4-A367-D985893BA11E}"/>
          </ac:picMkLst>
        </pc:picChg>
        <pc:picChg chg="add">
          <ac:chgData name="XPRTZ | Wesley Noordam" userId="0b3324e7-76b4-4542-a89d-c635a3b2c446" providerId="ADAL" clId="{84C5245F-B617-4080-A143-0E4273C82DFA}" dt="2024-05-16T09:10:56.049" v="92"/>
          <ac:picMkLst>
            <pc:docMk/>
            <pc:sldMk cId="445365330" sldId="284"/>
            <ac:picMk id="1038" creationId="{7DC67CE7-F799-936B-B26C-DE2B9710DA50}"/>
          </ac:picMkLst>
        </pc:picChg>
        <pc:picChg chg="add mod">
          <ac:chgData name="XPRTZ | Wesley Noordam" userId="0b3324e7-76b4-4542-a89d-c635a3b2c446" providerId="ADAL" clId="{84C5245F-B617-4080-A143-0E4273C82DFA}" dt="2024-05-16T10:59:41.080" v="644" actId="1076"/>
          <ac:picMkLst>
            <pc:docMk/>
            <pc:sldMk cId="445365330" sldId="284"/>
            <ac:picMk id="1040" creationId="{02BA2B5C-0FB9-C49E-2F09-E495FCCBC4FF}"/>
          </ac:picMkLst>
        </pc:picChg>
      </pc:sldChg>
      <pc:sldChg chg="del">
        <pc:chgData name="XPRTZ | Wesley Noordam" userId="0b3324e7-76b4-4542-a89d-c635a3b2c446" providerId="ADAL" clId="{84C5245F-B617-4080-A143-0E4273C82DFA}" dt="2024-05-17T08:41:57.520" v="3571" actId="47"/>
        <pc:sldMkLst>
          <pc:docMk/>
          <pc:sldMk cId="1396186618" sldId="285"/>
        </pc:sldMkLst>
      </pc:sldChg>
      <pc:sldChg chg="del">
        <pc:chgData name="XPRTZ | Wesley Noordam" userId="0b3324e7-76b4-4542-a89d-c635a3b2c446" providerId="ADAL" clId="{84C5245F-B617-4080-A143-0E4273C82DFA}" dt="2024-05-17T08:41:57.520" v="3571" actId="47"/>
        <pc:sldMkLst>
          <pc:docMk/>
          <pc:sldMk cId="1176433121" sldId="286"/>
        </pc:sldMkLst>
      </pc:sldChg>
      <pc:sldChg chg="del">
        <pc:chgData name="XPRTZ | Wesley Noordam" userId="0b3324e7-76b4-4542-a89d-c635a3b2c446" providerId="ADAL" clId="{84C5245F-B617-4080-A143-0E4273C82DFA}" dt="2024-05-17T08:41:57.520" v="3571" actId="47"/>
        <pc:sldMkLst>
          <pc:docMk/>
          <pc:sldMk cId="1246283129" sldId="288"/>
        </pc:sldMkLst>
      </pc:sldChg>
      <pc:sldChg chg="del">
        <pc:chgData name="XPRTZ | Wesley Noordam" userId="0b3324e7-76b4-4542-a89d-c635a3b2c446" providerId="ADAL" clId="{84C5245F-B617-4080-A143-0E4273C82DFA}" dt="2024-05-17T08:41:57.520" v="3571" actId="47"/>
        <pc:sldMkLst>
          <pc:docMk/>
          <pc:sldMk cId="2788701320" sldId="289"/>
        </pc:sldMkLst>
      </pc:sldChg>
      <pc:sldChg chg="addSp delSp modSp mod ord modAnim">
        <pc:chgData name="XPRTZ | Wesley Noordam" userId="0b3324e7-76b4-4542-a89d-c635a3b2c446" providerId="ADAL" clId="{84C5245F-B617-4080-A143-0E4273C82DFA}" dt="2024-06-06T09:00:53.632" v="5640" actId="478"/>
        <pc:sldMkLst>
          <pc:docMk/>
          <pc:sldMk cId="1695328675" sldId="291"/>
        </pc:sldMkLst>
        <pc:spChg chg="add mod">
          <ac:chgData name="XPRTZ | Wesley Noordam" userId="0b3324e7-76b4-4542-a89d-c635a3b2c446" providerId="ADAL" clId="{84C5245F-B617-4080-A143-0E4273C82DFA}" dt="2024-06-06T08:54:17.161" v="5622" actId="1076"/>
          <ac:spMkLst>
            <pc:docMk/>
            <pc:sldMk cId="1695328675" sldId="291"/>
            <ac:spMk id="2" creationId="{E87A620F-6118-DCF9-1513-22D5ECD5B966}"/>
          </ac:spMkLst>
        </pc:spChg>
        <pc:spChg chg="add mod">
          <ac:chgData name="XPRTZ | Wesley Noordam" userId="0b3324e7-76b4-4542-a89d-c635a3b2c446" providerId="ADAL" clId="{84C5245F-B617-4080-A143-0E4273C82DFA}" dt="2024-06-06T08:54:24.662" v="5635" actId="20577"/>
          <ac:spMkLst>
            <pc:docMk/>
            <pc:sldMk cId="1695328675" sldId="291"/>
            <ac:spMk id="3" creationId="{A7C99882-6B9A-5FEB-02C7-9A3C3731CA09}"/>
          </ac:spMkLst>
        </pc:spChg>
        <pc:spChg chg="add del mod">
          <ac:chgData name="XPRTZ | Wesley Noordam" userId="0b3324e7-76b4-4542-a89d-c635a3b2c446" providerId="ADAL" clId="{84C5245F-B617-4080-A143-0E4273C82DFA}" dt="2024-06-06T09:00:53.632" v="5640" actId="478"/>
          <ac:spMkLst>
            <pc:docMk/>
            <pc:sldMk cId="1695328675" sldId="291"/>
            <ac:spMk id="4" creationId="{4AFB1D43-0CC5-AE72-5D80-4830CB5AA3BC}"/>
          </ac:spMkLst>
        </pc:spChg>
        <pc:spChg chg="del">
          <ac:chgData name="XPRTZ | Wesley Noordam" userId="0b3324e7-76b4-4542-a89d-c635a3b2c446" providerId="ADAL" clId="{84C5245F-B617-4080-A143-0E4273C82DFA}" dt="2024-05-16T09:59:22.268" v="434" actId="478"/>
          <ac:spMkLst>
            <pc:docMk/>
            <pc:sldMk cId="1695328675" sldId="291"/>
            <ac:spMk id="5" creationId="{3895DA4D-03EF-679D-D716-B25AC9324EC2}"/>
          </ac:spMkLst>
        </pc:spChg>
        <pc:spChg chg="mod">
          <ac:chgData name="XPRTZ | Wesley Noordam" userId="0b3324e7-76b4-4542-a89d-c635a3b2c446" providerId="ADAL" clId="{84C5245F-B617-4080-A143-0E4273C82DFA}" dt="2024-05-16T09:15:27.196" v="114" actId="1076"/>
          <ac:spMkLst>
            <pc:docMk/>
            <pc:sldMk cId="1695328675" sldId="291"/>
            <ac:spMk id="6" creationId="{BE0E51AB-70BD-7D39-B05D-1E50238C6C74}"/>
          </ac:spMkLst>
        </pc:spChg>
        <pc:spChg chg="mod">
          <ac:chgData name="XPRTZ | Wesley Noordam" userId="0b3324e7-76b4-4542-a89d-c635a3b2c446" providerId="ADAL" clId="{84C5245F-B617-4080-A143-0E4273C82DFA}" dt="2024-05-21T12:49:06.053" v="4049" actId="20577"/>
          <ac:spMkLst>
            <pc:docMk/>
            <pc:sldMk cId="1695328675" sldId="291"/>
            <ac:spMk id="13" creationId="{DD69A5AE-933D-7CE0-7859-10ECBB9C41E7}"/>
          </ac:spMkLst>
        </pc:spChg>
        <pc:spChg chg="add del mod">
          <ac:chgData name="XPRTZ | Wesley Noordam" userId="0b3324e7-76b4-4542-a89d-c635a3b2c446" providerId="ADAL" clId="{84C5245F-B617-4080-A143-0E4273C82DFA}" dt="2024-05-16T09:17:11.572" v="159" actId="478"/>
          <ac:spMkLst>
            <pc:docMk/>
            <pc:sldMk cId="1695328675" sldId="291"/>
            <ac:spMk id="14" creationId="{CBC18F34-61B4-BBDE-850B-0C6D6A5593A3}"/>
          </ac:spMkLst>
        </pc:spChg>
        <pc:spChg chg="add mod">
          <ac:chgData name="XPRTZ | Wesley Noordam" userId="0b3324e7-76b4-4542-a89d-c635a3b2c446" providerId="ADAL" clId="{84C5245F-B617-4080-A143-0E4273C82DFA}" dt="2024-05-16T09:47:40.513" v="406" actId="113"/>
          <ac:spMkLst>
            <pc:docMk/>
            <pc:sldMk cId="1695328675" sldId="291"/>
            <ac:spMk id="16" creationId="{F4C7EF33-B4E8-170C-5AB7-F302691110FD}"/>
          </ac:spMkLst>
        </pc:spChg>
        <pc:spChg chg="add">
          <ac:chgData name="XPRTZ | Wesley Noordam" userId="0b3324e7-76b4-4542-a89d-c635a3b2c446" providerId="ADAL" clId="{84C5245F-B617-4080-A143-0E4273C82DFA}" dt="2024-05-16T09:17:23.741" v="160"/>
          <ac:spMkLst>
            <pc:docMk/>
            <pc:sldMk cId="1695328675" sldId="291"/>
            <ac:spMk id="17" creationId="{0CA0CF72-934A-FBF0-C1AC-A09F9D9C9B9A}"/>
          </ac:spMkLst>
        </pc:spChg>
        <pc:spChg chg="add">
          <ac:chgData name="XPRTZ | Wesley Noordam" userId="0b3324e7-76b4-4542-a89d-c635a3b2c446" providerId="ADAL" clId="{84C5245F-B617-4080-A143-0E4273C82DFA}" dt="2024-05-16T09:17:44.130" v="161"/>
          <ac:spMkLst>
            <pc:docMk/>
            <pc:sldMk cId="1695328675" sldId="291"/>
            <ac:spMk id="18" creationId="{BD440CCF-B5C7-C07E-25AD-D3A1103E909B}"/>
          </ac:spMkLst>
        </pc:spChg>
        <pc:spChg chg="add del mod">
          <ac:chgData name="XPRTZ | Wesley Noordam" userId="0b3324e7-76b4-4542-a89d-c635a3b2c446" providerId="ADAL" clId="{84C5245F-B617-4080-A143-0E4273C82DFA}" dt="2024-05-16T10:39:49.866" v="513" actId="21"/>
          <ac:spMkLst>
            <pc:docMk/>
            <pc:sldMk cId="1695328675" sldId="291"/>
            <ac:spMk id="31" creationId="{09F188FD-656B-4D6D-E96C-001C4EB581A8}"/>
          </ac:spMkLst>
        </pc:spChg>
        <pc:spChg chg="add mod">
          <ac:chgData name="XPRTZ | Wesley Noordam" userId="0b3324e7-76b4-4542-a89d-c635a3b2c446" providerId="ADAL" clId="{84C5245F-B617-4080-A143-0E4273C82DFA}" dt="2024-05-16T10:40:02.536" v="518" actId="1036"/>
          <ac:spMkLst>
            <pc:docMk/>
            <pc:sldMk cId="1695328675" sldId="291"/>
            <ac:spMk id="33" creationId="{09F188FD-656B-4D6D-E96C-001C4EB581A8}"/>
          </ac:spMkLst>
        </pc:spChg>
        <pc:picChg chg="del mod">
          <ac:chgData name="XPRTZ | Wesley Noordam" userId="0b3324e7-76b4-4542-a89d-c635a3b2c446" providerId="ADAL" clId="{84C5245F-B617-4080-A143-0E4273C82DFA}" dt="2024-05-16T09:59:22.268" v="434" actId="478"/>
          <ac:picMkLst>
            <pc:docMk/>
            <pc:sldMk cId="1695328675" sldId="291"/>
            <ac:picMk id="4" creationId="{2F30D49A-28D3-F4E4-3138-484918A40A78}"/>
          </ac:picMkLst>
        </pc:picChg>
        <pc:picChg chg="mod">
          <ac:chgData name="XPRTZ | Wesley Noordam" userId="0b3324e7-76b4-4542-a89d-c635a3b2c446" providerId="ADAL" clId="{84C5245F-B617-4080-A143-0E4273C82DFA}" dt="2024-05-16T10:40:09.208" v="534" actId="1038"/>
          <ac:picMkLst>
            <pc:docMk/>
            <pc:sldMk cId="1695328675" sldId="291"/>
            <ac:picMk id="10" creationId="{53CD27E8-9190-5DFF-AC7A-A21DE8F02AA3}"/>
          </ac:picMkLst>
        </pc:picChg>
        <pc:picChg chg="mod">
          <ac:chgData name="XPRTZ | Wesley Noordam" userId="0b3324e7-76b4-4542-a89d-c635a3b2c446" providerId="ADAL" clId="{84C5245F-B617-4080-A143-0E4273C82DFA}" dt="2024-05-16T10:39:54.356" v="514" actId="1076"/>
          <ac:picMkLst>
            <pc:docMk/>
            <pc:sldMk cId="1695328675" sldId="291"/>
            <ac:picMk id="12" creationId="{FE666E27-7995-46F3-EC8B-62FF2BEB318C}"/>
          </ac:picMkLst>
        </pc:picChg>
        <pc:picChg chg="add mod">
          <ac:chgData name="XPRTZ | Wesley Noordam" userId="0b3324e7-76b4-4542-a89d-c635a3b2c446" providerId="ADAL" clId="{84C5245F-B617-4080-A143-0E4273C82DFA}" dt="2024-05-16T09:14:26.347" v="98"/>
          <ac:picMkLst>
            <pc:docMk/>
            <pc:sldMk cId="1695328675" sldId="291"/>
            <ac:picMk id="15" creationId="{5A2CC0DF-056E-FF41-B474-62995A2248DF}"/>
          </ac:picMkLst>
        </pc:picChg>
        <pc:picChg chg="add del mod">
          <ac:chgData name="XPRTZ | Wesley Noordam" userId="0b3324e7-76b4-4542-a89d-c635a3b2c446" providerId="ADAL" clId="{84C5245F-B617-4080-A143-0E4273C82DFA}" dt="2024-05-16T09:26:13.868" v="197" actId="478"/>
          <ac:picMkLst>
            <pc:docMk/>
            <pc:sldMk cId="1695328675" sldId="291"/>
            <ac:picMk id="20" creationId="{F2CC28D8-DF6B-370F-0B46-6E91D621AC33}"/>
          </ac:picMkLst>
        </pc:picChg>
        <pc:picChg chg="add del mod">
          <ac:chgData name="XPRTZ | Wesley Noordam" userId="0b3324e7-76b4-4542-a89d-c635a3b2c446" providerId="ADAL" clId="{84C5245F-B617-4080-A143-0E4273C82DFA}" dt="2024-05-16T09:28:49.266" v="213" actId="478"/>
          <ac:picMkLst>
            <pc:docMk/>
            <pc:sldMk cId="1695328675" sldId="291"/>
            <ac:picMk id="22" creationId="{498BAABB-67AA-94D3-6F43-265401AAC9D6}"/>
          </ac:picMkLst>
        </pc:picChg>
        <pc:picChg chg="add del mod modCrop">
          <ac:chgData name="XPRTZ | Wesley Noordam" userId="0b3324e7-76b4-4542-a89d-c635a3b2c446" providerId="ADAL" clId="{84C5245F-B617-4080-A143-0E4273C82DFA}" dt="2024-05-16T10:40:05.936" v="519" actId="478"/>
          <ac:picMkLst>
            <pc:docMk/>
            <pc:sldMk cId="1695328675" sldId="291"/>
            <ac:picMk id="24" creationId="{B9490DD7-1FD7-0B4B-8765-5E124E70D797}"/>
          </ac:picMkLst>
        </pc:picChg>
        <pc:picChg chg="add mod">
          <ac:chgData name="XPRTZ | Wesley Noordam" userId="0b3324e7-76b4-4542-a89d-c635a3b2c446" providerId="ADAL" clId="{84C5245F-B617-4080-A143-0E4273C82DFA}" dt="2024-05-16T09:47:19.737" v="401" actId="1038"/>
          <ac:picMkLst>
            <pc:docMk/>
            <pc:sldMk cId="1695328675" sldId="291"/>
            <ac:picMk id="26" creationId="{E3863227-C3AC-C979-E54C-C14595C37FF0}"/>
          </ac:picMkLst>
        </pc:picChg>
        <pc:picChg chg="add mod">
          <ac:chgData name="XPRTZ | Wesley Noordam" userId="0b3324e7-76b4-4542-a89d-c635a3b2c446" providerId="ADAL" clId="{84C5245F-B617-4080-A143-0E4273C82DFA}" dt="2024-05-16T10:40:02.536" v="518" actId="1036"/>
          <ac:picMkLst>
            <pc:docMk/>
            <pc:sldMk cId="1695328675" sldId="291"/>
            <ac:picMk id="32" creationId="{FCB5A3B2-014E-A6B1-F719-4F7262C95732}"/>
          </ac:picMkLst>
        </pc:picChg>
        <pc:picChg chg="add mod">
          <ac:chgData name="XPRTZ | Wesley Noordam" userId="0b3324e7-76b4-4542-a89d-c635a3b2c446" providerId="ADAL" clId="{84C5245F-B617-4080-A143-0E4273C82DFA}" dt="2024-05-16T13:09:26.145" v="1975" actId="1037"/>
          <ac:picMkLst>
            <pc:docMk/>
            <pc:sldMk cId="1695328675" sldId="291"/>
            <ac:picMk id="34" creationId="{163BE796-4F6C-C2D7-F90B-BF63C94BFED2}"/>
          </ac:picMkLst>
        </pc:picChg>
        <pc:picChg chg="add mod">
          <ac:chgData name="XPRTZ | Wesley Noordam" userId="0b3324e7-76b4-4542-a89d-c635a3b2c446" providerId="ADAL" clId="{84C5245F-B617-4080-A143-0E4273C82DFA}" dt="2024-06-06T08:53:58.693" v="5605" actId="1076"/>
          <ac:picMkLst>
            <pc:docMk/>
            <pc:sldMk cId="1695328675" sldId="291"/>
            <ac:picMk id="2050" creationId="{617B4EFA-EB8E-EBE6-5BBC-BEE090B9FC43}"/>
          </ac:picMkLst>
        </pc:picChg>
        <pc:picChg chg="del mod">
          <ac:chgData name="XPRTZ | Wesley Noordam" userId="0b3324e7-76b4-4542-a89d-c635a3b2c446" providerId="ADAL" clId="{84C5245F-B617-4080-A143-0E4273C82DFA}" dt="2024-05-16T10:39:49.866" v="513" actId="21"/>
          <ac:picMkLst>
            <pc:docMk/>
            <pc:sldMk cId="1695328675" sldId="291"/>
            <ac:picMk id="2050" creationId="{FCB5A3B2-014E-A6B1-F719-4F7262C95732}"/>
          </ac:picMkLst>
        </pc:picChg>
        <pc:picChg chg="add mod">
          <ac:chgData name="XPRTZ | Wesley Noordam" userId="0b3324e7-76b4-4542-a89d-c635a3b2c446" providerId="ADAL" clId="{84C5245F-B617-4080-A143-0E4273C82DFA}" dt="2024-05-16T09:47:19.737" v="401" actId="1038"/>
          <ac:picMkLst>
            <pc:docMk/>
            <pc:sldMk cId="1695328675" sldId="291"/>
            <ac:picMk id="2052" creationId="{61F5EDCE-FBA6-BD0C-1F2A-E297A3B27C0C}"/>
          </ac:picMkLst>
        </pc:picChg>
        <pc:picChg chg="add del mod">
          <ac:chgData name="XPRTZ | Wesley Noordam" userId="0b3324e7-76b4-4542-a89d-c635a3b2c446" providerId="ADAL" clId="{84C5245F-B617-4080-A143-0E4273C82DFA}" dt="2024-05-16T09:34:26.239" v="289" actId="478"/>
          <ac:picMkLst>
            <pc:docMk/>
            <pc:sldMk cId="1695328675" sldId="291"/>
            <ac:picMk id="2058" creationId="{61E22126-C15D-BC46-318F-58142140A125}"/>
          </ac:picMkLst>
        </pc:picChg>
        <pc:picChg chg="add del mod">
          <ac:chgData name="XPRTZ | Wesley Noordam" userId="0b3324e7-76b4-4542-a89d-c635a3b2c446" providerId="ADAL" clId="{84C5245F-B617-4080-A143-0E4273C82DFA}" dt="2024-05-16T09:32:09.489" v="282" actId="478"/>
          <ac:picMkLst>
            <pc:docMk/>
            <pc:sldMk cId="1695328675" sldId="291"/>
            <ac:picMk id="2060" creationId="{53FEE3FF-E385-52A5-9870-D1BA1EF1ADE3}"/>
          </ac:picMkLst>
        </pc:picChg>
        <pc:picChg chg="add mod">
          <ac:chgData name="XPRTZ | Wesley Noordam" userId="0b3324e7-76b4-4542-a89d-c635a3b2c446" providerId="ADAL" clId="{84C5245F-B617-4080-A143-0E4273C82DFA}" dt="2024-05-16T09:47:19.737" v="401" actId="1038"/>
          <ac:picMkLst>
            <pc:docMk/>
            <pc:sldMk cId="1695328675" sldId="291"/>
            <ac:picMk id="2062" creationId="{9B2EF2A6-B244-7843-C0A9-7DE1A83649E3}"/>
          </ac:picMkLst>
        </pc:picChg>
        <pc:picChg chg="add mod">
          <ac:chgData name="XPRTZ | Wesley Noordam" userId="0b3324e7-76b4-4542-a89d-c635a3b2c446" providerId="ADAL" clId="{84C5245F-B617-4080-A143-0E4273C82DFA}" dt="2024-05-16T09:47:19.737" v="401" actId="1038"/>
          <ac:picMkLst>
            <pc:docMk/>
            <pc:sldMk cId="1695328675" sldId="291"/>
            <ac:picMk id="2064" creationId="{B095EBD6-1FDB-3E52-8FAA-5DE6085C555D}"/>
          </ac:picMkLst>
        </pc:picChg>
        <pc:picChg chg="add del mod">
          <ac:chgData name="XPRTZ | Wesley Noordam" userId="0b3324e7-76b4-4542-a89d-c635a3b2c446" providerId="ADAL" clId="{84C5245F-B617-4080-A143-0E4273C82DFA}" dt="2024-05-16T09:38:34.855" v="295" actId="478"/>
          <ac:picMkLst>
            <pc:docMk/>
            <pc:sldMk cId="1695328675" sldId="291"/>
            <ac:picMk id="2066" creationId="{3143B062-5E25-986D-D2F1-2391E8672BFF}"/>
          </ac:picMkLst>
        </pc:picChg>
        <pc:picChg chg="add mod">
          <ac:chgData name="XPRTZ | Wesley Noordam" userId="0b3324e7-76b4-4542-a89d-c635a3b2c446" providerId="ADAL" clId="{84C5245F-B617-4080-A143-0E4273C82DFA}" dt="2024-05-16T09:47:19.737" v="401" actId="1038"/>
          <ac:picMkLst>
            <pc:docMk/>
            <pc:sldMk cId="1695328675" sldId="291"/>
            <ac:picMk id="2068" creationId="{B3BED174-E31F-2DB9-BEF6-FF263EBA2B4A}"/>
          </ac:picMkLst>
        </pc:picChg>
        <pc:picChg chg="add">
          <ac:chgData name="XPRTZ | Wesley Noordam" userId="0b3324e7-76b4-4542-a89d-c635a3b2c446" providerId="ADAL" clId="{84C5245F-B617-4080-A143-0E4273C82DFA}" dt="2024-05-16T10:40:31.236" v="535"/>
          <ac:picMkLst>
            <pc:docMk/>
            <pc:sldMk cId="1695328675" sldId="291"/>
            <ac:picMk id="2070" creationId="{87E988C6-B88F-F8B4-41A4-5D1E3EF79516}"/>
          </ac:picMkLst>
        </pc:picChg>
        <pc:picChg chg="add mod">
          <ac:chgData name="XPRTZ | Wesley Noordam" userId="0b3324e7-76b4-4542-a89d-c635a3b2c446" providerId="ADAL" clId="{84C5245F-B617-4080-A143-0E4273C82DFA}" dt="2024-05-16T13:09:32.076" v="1981" actId="1038"/>
          <ac:picMkLst>
            <pc:docMk/>
            <pc:sldMk cId="1695328675" sldId="291"/>
            <ac:picMk id="2072" creationId="{A84233A0-9AF4-69E8-A69B-D1DDD099A8E6}"/>
          </ac:picMkLst>
        </pc:picChg>
        <pc:picChg chg="add mod">
          <ac:chgData name="XPRTZ | Wesley Noordam" userId="0b3324e7-76b4-4542-a89d-c635a3b2c446" providerId="ADAL" clId="{84C5245F-B617-4080-A143-0E4273C82DFA}" dt="2024-05-16T10:40:52.996" v="538"/>
          <ac:picMkLst>
            <pc:docMk/>
            <pc:sldMk cId="1695328675" sldId="291"/>
            <ac:picMk id="2074" creationId="{679F24C6-7CAD-6F3D-5C78-B977A79F4AC6}"/>
          </ac:picMkLst>
        </pc:picChg>
        <pc:cxnChg chg="add del">
          <ac:chgData name="XPRTZ | Wesley Noordam" userId="0b3324e7-76b4-4542-a89d-c635a3b2c446" providerId="ADAL" clId="{84C5245F-B617-4080-A143-0E4273C82DFA}" dt="2024-05-16T09:54:30.046" v="426" actId="478"/>
          <ac:cxnSpMkLst>
            <pc:docMk/>
            <pc:sldMk cId="1695328675" sldId="291"/>
            <ac:cxnSpMk id="7" creationId="{0BD897DA-1619-7840-705A-C1A45D78187A}"/>
          </ac:cxnSpMkLst>
        </pc:cxnChg>
        <pc:cxnChg chg="add mod">
          <ac:chgData name="XPRTZ | Wesley Noordam" userId="0b3324e7-76b4-4542-a89d-c635a3b2c446" providerId="ADAL" clId="{84C5245F-B617-4080-A143-0E4273C82DFA}" dt="2024-05-16T09:47:19.737" v="401" actId="1038"/>
          <ac:cxnSpMkLst>
            <pc:docMk/>
            <pc:sldMk cId="1695328675" sldId="291"/>
            <ac:cxnSpMk id="27" creationId="{27E3E920-9C0E-0FCB-FB86-9523E05025F5}"/>
          </ac:cxnSpMkLst>
        </pc:cxnChg>
      </pc:sldChg>
      <pc:sldChg chg="del">
        <pc:chgData name="XPRTZ | Wesley Noordam" userId="0b3324e7-76b4-4542-a89d-c635a3b2c446" providerId="ADAL" clId="{84C5245F-B617-4080-A143-0E4273C82DFA}" dt="2024-05-17T08:41:57.520" v="3571" actId="47"/>
        <pc:sldMkLst>
          <pc:docMk/>
          <pc:sldMk cId="2859379103" sldId="292"/>
        </pc:sldMkLst>
      </pc:sldChg>
      <pc:sldChg chg="modSp add del mod setBg modShow">
        <pc:chgData name="XPRTZ | Wesley Noordam" userId="0b3324e7-76b4-4542-a89d-c635a3b2c446" providerId="ADAL" clId="{84C5245F-B617-4080-A143-0E4273C82DFA}" dt="2024-05-16T09:58:03.810" v="427" actId="47"/>
        <pc:sldMkLst>
          <pc:docMk/>
          <pc:sldMk cId="3981962282" sldId="293"/>
        </pc:sldMkLst>
        <pc:picChg chg="mod">
          <ac:chgData name="XPRTZ | Wesley Noordam" userId="0b3324e7-76b4-4542-a89d-c635a3b2c446" providerId="ADAL" clId="{84C5245F-B617-4080-A143-0E4273C82DFA}" dt="2024-05-16T09:49:29.346" v="411" actId="1076"/>
          <ac:picMkLst>
            <pc:docMk/>
            <pc:sldMk cId="3981962282" sldId="293"/>
            <ac:picMk id="26" creationId="{44DA5744-73CC-877C-56BB-967825EE4F63}"/>
          </ac:picMkLst>
        </pc:picChg>
      </pc:sldChg>
      <pc:sldChg chg="addSp delSp modSp new add del mod ord">
        <pc:chgData name="XPRTZ | Wesley Noordam" userId="0b3324e7-76b4-4542-a89d-c635a3b2c446" providerId="ADAL" clId="{84C5245F-B617-4080-A143-0E4273C82DFA}" dt="2024-05-16T11:14:54.186" v="1011" actId="47"/>
        <pc:sldMkLst>
          <pc:docMk/>
          <pc:sldMk cId="3493210651" sldId="294"/>
        </pc:sldMkLst>
        <pc:spChg chg="add del mod">
          <ac:chgData name="XPRTZ | Wesley Noordam" userId="0b3324e7-76b4-4542-a89d-c635a3b2c446" providerId="ADAL" clId="{84C5245F-B617-4080-A143-0E4273C82DFA}" dt="2024-05-16T09:59:19.333" v="433" actId="478"/>
          <ac:spMkLst>
            <pc:docMk/>
            <pc:sldMk cId="3493210651" sldId="294"/>
            <ac:spMk id="5" creationId="{BB6638C3-DB63-7A2A-E3E8-E5539B6D45D5}"/>
          </ac:spMkLst>
        </pc:spChg>
        <pc:picChg chg="add del mod">
          <ac:chgData name="XPRTZ | Wesley Noordam" userId="0b3324e7-76b4-4542-a89d-c635a3b2c446" providerId="ADAL" clId="{84C5245F-B617-4080-A143-0E4273C82DFA}" dt="2024-05-16T09:59:19.333" v="433" actId="478"/>
          <ac:picMkLst>
            <pc:docMk/>
            <pc:sldMk cId="3493210651" sldId="294"/>
            <ac:picMk id="4" creationId="{402C80BA-C71C-5A3A-F9F3-75F25A1C1310}"/>
          </ac:picMkLst>
        </pc:picChg>
      </pc:sldChg>
      <pc:sldChg chg="new add del">
        <pc:chgData name="XPRTZ | Wesley Noordam" userId="0b3324e7-76b4-4542-a89d-c635a3b2c446" providerId="ADAL" clId="{84C5245F-B617-4080-A143-0E4273C82DFA}" dt="2024-05-16T10:58:39.284" v="637" actId="47"/>
        <pc:sldMkLst>
          <pc:docMk/>
          <pc:sldMk cId="1127969669" sldId="295"/>
        </pc:sldMkLst>
      </pc:sldChg>
      <pc:sldChg chg="addSp delSp modSp new del mod">
        <pc:chgData name="XPRTZ | Wesley Noordam" userId="0b3324e7-76b4-4542-a89d-c635a3b2c446" providerId="ADAL" clId="{84C5245F-B617-4080-A143-0E4273C82DFA}" dt="2024-05-16T11:13:11.699" v="991" actId="47"/>
        <pc:sldMkLst>
          <pc:docMk/>
          <pc:sldMk cId="4265341972" sldId="295"/>
        </pc:sldMkLst>
        <pc:spChg chg="del">
          <ac:chgData name="XPRTZ | Wesley Noordam" userId="0b3324e7-76b4-4542-a89d-c635a3b2c446" providerId="ADAL" clId="{84C5245F-B617-4080-A143-0E4273C82DFA}" dt="2024-05-16T10:59:23.737" v="640" actId="931"/>
          <ac:spMkLst>
            <pc:docMk/>
            <pc:sldMk cId="4265341972" sldId="295"/>
            <ac:spMk id="4" creationId="{44D857EA-CC3A-CCAF-D467-CDE24372E728}"/>
          </ac:spMkLst>
        </pc:spChg>
        <pc:picChg chg="add mod">
          <ac:chgData name="XPRTZ | Wesley Noordam" userId="0b3324e7-76b4-4542-a89d-c635a3b2c446" providerId="ADAL" clId="{84C5245F-B617-4080-A143-0E4273C82DFA}" dt="2024-05-16T10:59:24.636" v="642" actId="962"/>
          <ac:picMkLst>
            <pc:docMk/>
            <pc:sldMk cId="4265341972" sldId="295"/>
            <ac:picMk id="6" creationId="{8A2C5E4D-47A1-BB9F-7650-3308BE07BE09}"/>
          </ac:picMkLst>
        </pc:picChg>
      </pc:sldChg>
      <pc:sldChg chg="modSp new del mod">
        <pc:chgData name="XPRTZ | Wesley Noordam" userId="0b3324e7-76b4-4542-a89d-c635a3b2c446" providerId="ADAL" clId="{84C5245F-B617-4080-A143-0E4273C82DFA}" dt="2024-05-16T11:03:18.499" v="709" actId="47"/>
        <pc:sldMkLst>
          <pc:docMk/>
          <pc:sldMk cId="340753197" sldId="296"/>
        </pc:sldMkLst>
        <pc:spChg chg="mod">
          <ac:chgData name="XPRTZ | Wesley Noordam" userId="0b3324e7-76b4-4542-a89d-c635a3b2c446" providerId="ADAL" clId="{84C5245F-B617-4080-A143-0E4273C82DFA}" dt="2024-05-16T11:00:42.971" v="663" actId="27636"/>
          <ac:spMkLst>
            <pc:docMk/>
            <pc:sldMk cId="340753197" sldId="296"/>
            <ac:spMk id="2" creationId="{BBCE0786-5F3E-48C4-A84A-C745103D08F7}"/>
          </ac:spMkLst>
        </pc:spChg>
      </pc:sldChg>
      <pc:sldChg chg="addSp delSp modSp new del mod">
        <pc:chgData name="XPRTZ | Wesley Noordam" userId="0b3324e7-76b4-4542-a89d-c635a3b2c446" providerId="ADAL" clId="{84C5245F-B617-4080-A143-0E4273C82DFA}" dt="2024-05-16T10:58:06.585" v="630" actId="47"/>
        <pc:sldMkLst>
          <pc:docMk/>
          <pc:sldMk cId="373861558" sldId="296"/>
        </pc:sldMkLst>
        <pc:spChg chg="del">
          <ac:chgData name="XPRTZ | Wesley Noordam" userId="0b3324e7-76b4-4542-a89d-c635a3b2c446" providerId="ADAL" clId="{84C5245F-B617-4080-A143-0E4273C82DFA}" dt="2024-05-16T10:58:00.317" v="627" actId="931"/>
          <ac:spMkLst>
            <pc:docMk/>
            <pc:sldMk cId="373861558" sldId="296"/>
            <ac:spMk id="4" creationId="{CDD74C79-8CEF-0B0A-A11A-80DC5A8CD0CC}"/>
          </ac:spMkLst>
        </pc:spChg>
        <pc:spChg chg="add del">
          <ac:chgData name="XPRTZ | Wesley Noordam" userId="0b3324e7-76b4-4542-a89d-c635a3b2c446" providerId="ADAL" clId="{84C5245F-B617-4080-A143-0E4273C82DFA}" dt="2024-05-16T10:57:56.184" v="626" actId="22"/>
          <ac:spMkLst>
            <pc:docMk/>
            <pc:sldMk cId="373861558" sldId="296"/>
            <ac:spMk id="6" creationId="{2478D59E-3923-7287-455F-01A2A4CF2839}"/>
          </ac:spMkLst>
        </pc:spChg>
        <pc:picChg chg="add mod">
          <ac:chgData name="XPRTZ | Wesley Noordam" userId="0b3324e7-76b4-4542-a89d-c635a3b2c446" providerId="ADAL" clId="{84C5245F-B617-4080-A143-0E4273C82DFA}" dt="2024-05-16T10:58:01.721" v="629" actId="962"/>
          <ac:picMkLst>
            <pc:docMk/>
            <pc:sldMk cId="373861558" sldId="296"/>
            <ac:picMk id="8" creationId="{52408F9D-3C21-FC75-2681-489C1E0975FA}"/>
          </ac:picMkLst>
        </pc:picChg>
      </pc:sldChg>
      <pc:sldChg chg="delSp new del mod">
        <pc:chgData name="XPRTZ | Wesley Noordam" userId="0b3324e7-76b4-4542-a89d-c635a3b2c446" providerId="ADAL" clId="{84C5245F-B617-4080-A143-0E4273C82DFA}" dt="2024-05-16T10:58:38.564" v="636" actId="47"/>
        <pc:sldMkLst>
          <pc:docMk/>
          <pc:sldMk cId="1512798349" sldId="296"/>
        </pc:sldMkLst>
        <pc:spChg chg="del">
          <ac:chgData name="XPRTZ | Wesley Noordam" userId="0b3324e7-76b4-4542-a89d-c635a3b2c446" providerId="ADAL" clId="{84C5245F-B617-4080-A143-0E4273C82DFA}" dt="2024-05-16T10:58:28.292" v="635" actId="478"/>
          <ac:spMkLst>
            <pc:docMk/>
            <pc:sldMk cId="1512798349" sldId="296"/>
            <ac:spMk id="2" creationId="{1C8EAC34-CF21-3D89-E11B-3E5E3F818828}"/>
          </ac:spMkLst>
        </pc:spChg>
      </pc:sldChg>
      <pc:sldChg chg="new del">
        <pc:chgData name="XPRTZ | Wesley Noordam" userId="0b3324e7-76b4-4542-a89d-c635a3b2c446" providerId="ADAL" clId="{84C5245F-B617-4080-A143-0E4273C82DFA}" dt="2024-05-16T10:57:01.746" v="604" actId="47"/>
        <pc:sldMkLst>
          <pc:docMk/>
          <pc:sldMk cId="1939130018" sldId="296"/>
        </pc:sldMkLst>
      </pc:sldChg>
      <pc:sldChg chg="new del">
        <pc:chgData name="XPRTZ | Wesley Noordam" userId="0b3324e7-76b4-4542-a89d-c635a3b2c446" providerId="ADAL" clId="{84C5245F-B617-4080-A143-0E4273C82DFA}" dt="2024-05-16T10:59:48.670" v="646" actId="680"/>
        <pc:sldMkLst>
          <pc:docMk/>
          <pc:sldMk cId="2563559522" sldId="296"/>
        </pc:sldMkLst>
      </pc:sldChg>
      <pc:sldChg chg="new del">
        <pc:chgData name="XPRTZ | Wesley Noordam" userId="0b3324e7-76b4-4542-a89d-c635a3b2c446" providerId="ADAL" clId="{84C5245F-B617-4080-A143-0E4273C82DFA}" dt="2024-05-16T11:00:23.751" v="658" actId="47"/>
        <pc:sldMkLst>
          <pc:docMk/>
          <pc:sldMk cId="2789206834" sldId="296"/>
        </pc:sldMkLst>
      </pc:sldChg>
      <pc:sldChg chg="new del">
        <pc:chgData name="XPRTZ | Wesley Noordam" userId="0b3324e7-76b4-4542-a89d-c635a3b2c446" providerId="ADAL" clId="{84C5245F-B617-4080-A143-0E4273C82DFA}" dt="2024-05-16T10:02:29.650" v="471" actId="680"/>
        <pc:sldMkLst>
          <pc:docMk/>
          <pc:sldMk cId="3617045747" sldId="296"/>
        </pc:sldMkLst>
      </pc:sldChg>
      <pc:sldChg chg="addSp delSp modSp new mod">
        <pc:chgData name="XPRTZ | Wesley Noordam" userId="0b3324e7-76b4-4542-a89d-c635a3b2c446" providerId="ADAL" clId="{84C5245F-B617-4080-A143-0E4273C82DFA}" dt="2024-05-16T11:40:25.916" v="1546" actId="207"/>
        <pc:sldMkLst>
          <pc:docMk/>
          <pc:sldMk cId="1977745788" sldId="297"/>
        </pc:sldMkLst>
        <pc:spChg chg="mod">
          <ac:chgData name="XPRTZ | Wesley Noordam" userId="0b3324e7-76b4-4542-a89d-c635a3b2c446" providerId="ADAL" clId="{84C5245F-B617-4080-A143-0E4273C82DFA}" dt="2024-05-16T11:40:25.916" v="1546" actId="207"/>
          <ac:spMkLst>
            <pc:docMk/>
            <pc:sldMk cId="1977745788" sldId="297"/>
            <ac:spMk id="2" creationId="{7E0D4A97-C806-FA37-ECBC-F9068C7DA794}"/>
          </ac:spMkLst>
        </pc:spChg>
        <pc:spChg chg="del mod">
          <ac:chgData name="XPRTZ | Wesley Noordam" userId="0b3324e7-76b4-4542-a89d-c635a3b2c446" providerId="ADAL" clId="{84C5245F-B617-4080-A143-0E4273C82DFA}" dt="2024-05-16T11:03:11.786" v="707" actId="478"/>
          <ac:spMkLst>
            <pc:docMk/>
            <pc:sldMk cId="1977745788" sldId="297"/>
            <ac:spMk id="3" creationId="{8E804698-69CC-CB75-540D-2E3637475E4B}"/>
          </ac:spMkLst>
        </pc:spChg>
        <pc:picChg chg="add mod">
          <ac:chgData name="XPRTZ | Wesley Noordam" userId="0b3324e7-76b4-4542-a89d-c635a3b2c446" providerId="ADAL" clId="{84C5245F-B617-4080-A143-0E4273C82DFA}" dt="2024-05-16T11:03:11.995" v="708"/>
          <ac:picMkLst>
            <pc:docMk/>
            <pc:sldMk cId="1977745788" sldId="297"/>
            <ac:picMk id="4" creationId="{DECA4AF5-2F11-DA7C-4187-F5289F6A506F}"/>
          </ac:picMkLst>
        </pc:picChg>
      </pc:sldChg>
      <pc:sldChg chg="modSp new del mod">
        <pc:chgData name="XPRTZ | Wesley Noordam" userId="0b3324e7-76b4-4542-a89d-c635a3b2c446" providerId="ADAL" clId="{84C5245F-B617-4080-A143-0E4273C82DFA}" dt="2024-05-16T11:02:12.721" v="693" actId="47"/>
        <pc:sldMkLst>
          <pc:docMk/>
          <pc:sldMk cId="2576884023" sldId="297"/>
        </pc:sldMkLst>
        <pc:spChg chg="mod">
          <ac:chgData name="XPRTZ | Wesley Noordam" userId="0b3324e7-76b4-4542-a89d-c635a3b2c446" providerId="ADAL" clId="{84C5245F-B617-4080-A143-0E4273C82DFA}" dt="2024-05-16T11:02:08.329" v="692" actId="20577"/>
          <ac:spMkLst>
            <pc:docMk/>
            <pc:sldMk cId="2576884023" sldId="297"/>
            <ac:spMk id="2" creationId="{781546BC-F4CF-FEEE-DF8F-F5DBFE0EA0E4}"/>
          </ac:spMkLst>
        </pc:spChg>
      </pc:sldChg>
      <pc:sldChg chg="new del">
        <pc:chgData name="XPRTZ | Wesley Noordam" userId="0b3324e7-76b4-4542-a89d-c635a3b2c446" providerId="ADAL" clId="{84C5245F-B617-4080-A143-0E4273C82DFA}" dt="2024-05-16T11:16:30.076" v="1035" actId="680"/>
        <pc:sldMkLst>
          <pc:docMk/>
          <pc:sldMk cId="114488299" sldId="298"/>
        </pc:sldMkLst>
      </pc:sldChg>
      <pc:sldChg chg="new del">
        <pc:chgData name="XPRTZ | Wesley Noordam" userId="0b3324e7-76b4-4542-a89d-c635a3b2c446" providerId="ADAL" clId="{84C5245F-B617-4080-A143-0E4273C82DFA}" dt="2024-05-16T11:21:30.066" v="1037" actId="47"/>
        <pc:sldMkLst>
          <pc:docMk/>
          <pc:sldMk cId="117782299" sldId="298"/>
        </pc:sldMkLst>
      </pc:sldChg>
      <pc:sldChg chg="new del">
        <pc:chgData name="XPRTZ | Wesley Noordam" userId="0b3324e7-76b4-4542-a89d-c635a3b2c446" providerId="ADAL" clId="{84C5245F-B617-4080-A143-0E4273C82DFA}" dt="2024-05-16T11:27:25.811" v="1276" actId="47"/>
        <pc:sldMkLst>
          <pc:docMk/>
          <pc:sldMk cId="1574389193" sldId="298"/>
        </pc:sldMkLst>
      </pc:sldChg>
      <pc:sldChg chg="new del">
        <pc:chgData name="XPRTZ | Wesley Noordam" userId="0b3324e7-76b4-4542-a89d-c635a3b2c446" providerId="ADAL" clId="{84C5245F-B617-4080-A143-0E4273C82DFA}" dt="2024-05-16T11:27:05.045" v="1274" actId="47"/>
        <pc:sldMkLst>
          <pc:docMk/>
          <pc:sldMk cId="1753496974" sldId="298"/>
        </pc:sldMkLst>
      </pc:sldChg>
      <pc:sldChg chg="modSp new del mod ord">
        <pc:chgData name="XPRTZ | Wesley Noordam" userId="0b3324e7-76b4-4542-a89d-c635a3b2c446" providerId="ADAL" clId="{84C5245F-B617-4080-A143-0E4273C82DFA}" dt="2024-05-16T11:13:50.026" v="1003" actId="47"/>
        <pc:sldMkLst>
          <pc:docMk/>
          <pc:sldMk cId="1771446218" sldId="298"/>
        </pc:sldMkLst>
        <pc:spChg chg="mod">
          <ac:chgData name="XPRTZ | Wesley Noordam" userId="0b3324e7-76b4-4542-a89d-c635a3b2c446" providerId="ADAL" clId="{84C5245F-B617-4080-A143-0E4273C82DFA}" dt="2024-05-16T11:13:45.456" v="1002" actId="20577"/>
          <ac:spMkLst>
            <pc:docMk/>
            <pc:sldMk cId="1771446218" sldId="298"/>
            <ac:spMk id="3" creationId="{9E972E6A-AC31-9BE1-5FB5-5772531FECDD}"/>
          </ac:spMkLst>
        </pc:spChg>
      </pc:sldChg>
      <pc:sldChg chg="addSp delSp modSp new del mod ord modAnim modNotesTx">
        <pc:chgData name="XPRTZ | Wesley Noordam" userId="0b3324e7-76b4-4542-a89d-c635a3b2c446" providerId="ADAL" clId="{84C5245F-B617-4080-A143-0E4273C82DFA}" dt="2024-05-16T13:17:34.186" v="2058" actId="47"/>
        <pc:sldMkLst>
          <pc:docMk/>
          <pc:sldMk cId="2969661125" sldId="298"/>
        </pc:sldMkLst>
        <pc:spChg chg="mod">
          <ac:chgData name="XPRTZ | Wesley Noordam" userId="0b3324e7-76b4-4542-a89d-c635a3b2c446" providerId="ADAL" clId="{84C5245F-B617-4080-A143-0E4273C82DFA}" dt="2024-05-16T11:56:14.028" v="1663" actId="207"/>
          <ac:spMkLst>
            <pc:docMk/>
            <pc:sldMk cId="2969661125" sldId="298"/>
            <ac:spMk id="2" creationId="{940E38B3-9D17-B78B-CB2B-EE3B907B9F04}"/>
          </ac:spMkLst>
        </pc:spChg>
        <pc:spChg chg="add del mod">
          <ac:chgData name="XPRTZ | Wesley Noordam" userId="0b3324e7-76b4-4542-a89d-c635a3b2c446" providerId="ADAL" clId="{84C5245F-B617-4080-A143-0E4273C82DFA}" dt="2024-05-16T13:03:15.878" v="1701" actId="478"/>
          <ac:spMkLst>
            <pc:docMk/>
            <pc:sldMk cId="2969661125" sldId="298"/>
            <ac:spMk id="9" creationId="{BBEC5477-AA05-2BE7-347E-A979F825D4EF}"/>
          </ac:spMkLst>
        </pc:spChg>
        <pc:spChg chg="add del mod">
          <ac:chgData name="XPRTZ | Wesley Noordam" userId="0b3324e7-76b4-4542-a89d-c635a3b2c446" providerId="ADAL" clId="{84C5245F-B617-4080-A143-0E4273C82DFA}" dt="2024-05-16T13:03:15.878" v="1701" actId="478"/>
          <ac:spMkLst>
            <pc:docMk/>
            <pc:sldMk cId="2969661125" sldId="298"/>
            <ac:spMk id="10" creationId="{99E8B3A0-1C2F-69D8-6C2C-9DF9A35C7555}"/>
          </ac:spMkLst>
        </pc:spChg>
        <pc:spChg chg="add del mod">
          <ac:chgData name="XPRTZ | Wesley Noordam" userId="0b3324e7-76b4-4542-a89d-c635a3b2c446" providerId="ADAL" clId="{84C5245F-B617-4080-A143-0E4273C82DFA}" dt="2024-05-16T13:03:15.878" v="1701" actId="478"/>
          <ac:spMkLst>
            <pc:docMk/>
            <pc:sldMk cId="2969661125" sldId="298"/>
            <ac:spMk id="11" creationId="{A62FA17B-B233-C3B2-4585-485A1499F2F4}"/>
          </ac:spMkLst>
        </pc:spChg>
        <pc:spChg chg="add del mod">
          <ac:chgData name="XPRTZ | Wesley Noordam" userId="0b3324e7-76b4-4542-a89d-c635a3b2c446" providerId="ADAL" clId="{84C5245F-B617-4080-A143-0E4273C82DFA}" dt="2024-05-16T13:03:15.878" v="1701" actId="478"/>
          <ac:spMkLst>
            <pc:docMk/>
            <pc:sldMk cId="2969661125" sldId="298"/>
            <ac:spMk id="12" creationId="{A86AB0BC-812B-D3B4-073E-1B4DE6A3AF08}"/>
          </ac:spMkLst>
        </pc:spChg>
        <pc:spChg chg="add del mod">
          <ac:chgData name="XPRTZ | Wesley Noordam" userId="0b3324e7-76b4-4542-a89d-c635a3b2c446" providerId="ADAL" clId="{84C5245F-B617-4080-A143-0E4273C82DFA}" dt="2024-05-16T13:13:43.443" v="2004" actId="478"/>
          <ac:spMkLst>
            <pc:docMk/>
            <pc:sldMk cId="2969661125" sldId="298"/>
            <ac:spMk id="15" creationId="{F02FEDEE-E11F-D541-26A8-BB66CD851BEF}"/>
          </ac:spMkLst>
        </pc:spChg>
        <pc:spChg chg="add del mod">
          <ac:chgData name="XPRTZ | Wesley Noordam" userId="0b3324e7-76b4-4542-a89d-c635a3b2c446" providerId="ADAL" clId="{84C5245F-B617-4080-A143-0E4273C82DFA}" dt="2024-05-16T13:13:43.443" v="2004" actId="478"/>
          <ac:spMkLst>
            <pc:docMk/>
            <pc:sldMk cId="2969661125" sldId="298"/>
            <ac:spMk id="16" creationId="{41B93D77-8A43-4D06-8B3A-5CE487262BFE}"/>
          </ac:spMkLst>
        </pc:spChg>
        <pc:spChg chg="add del mod">
          <ac:chgData name="XPRTZ | Wesley Noordam" userId="0b3324e7-76b4-4542-a89d-c635a3b2c446" providerId="ADAL" clId="{84C5245F-B617-4080-A143-0E4273C82DFA}" dt="2024-05-16T13:13:43.443" v="2004" actId="478"/>
          <ac:spMkLst>
            <pc:docMk/>
            <pc:sldMk cId="2969661125" sldId="298"/>
            <ac:spMk id="21" creationId="{99D2A8D4-A3BB-D6B9-F583-402120358346}"/>
          </ac:spMkLst>
        </pc:spChg>
        <pc:spChg chg="add del mod">
          <ac:chgData name="XPRTZ | Wesley Noordam" userId="0b3324e7-76b4-4542-a89d-c635a3b2c446" providerId="ADAL" clId="{84C5245F-B617-4080-A143-0E4273C82DFA}" dt="2024-05-16T13:13:43.443" v="2004" actId="478"/>
          <ac:spMkLst>
            <pc:docMk/>
            <pc:sldMk cId="2969661125" sldId="298"/>
            <ac:spMk id="22" creationId="{184D18F8-9740-A2A8-383C-FB3A52F16070}"/>
          </ac:spMkLst>
        </pc:spChg>
        <pc:spChg chg="add del mod">
          <ac:chgData name="XPRTZ | Wesley Noordam" userId="0b3324e7-76b4-4542-a89d-c635a3b2c446" providerId="ADAL" clId="{84C5245F-B617-4080-A143-0E4273C82DFA}" dt="2024-05-16T13:13:43.443" v="2004" actId="478"/>
          <ac:spMkLst>
            <pc:docMk/>
            <pc:sldMk cId="2969661125" sldId="298"/>
            <ac:spMk id="23" creationId="{DC25F45F-AB19-1CB0-C949-0DA6A9EA4DFC}"/>
          </ac:spMkLst>
        </pc:spChg>
        <pc:spChg chg="add del mod">
          <ac:chgData name="XPRTZ | Wesley Noordam" userId="0b3324e7-76b4-4542-a89d-c635a3b2c446" providerId="ADAL" clId="{84C5245F-B617-4080-A143-0E4273C82DFA}" dt="2024-05-16T13:13:43.443" v="2004" actId="478"/>
          <ac:spMkLst>
            <pc:docMk/>
            <pc:sldMk cId="2969661125" sldId="298"/>
            <ac:spMk id="24" creationId="{70FFC32B-9D1C-6DB6-2E97-76329EF16A75}"/>
          </ac:spMkLst>
        </pc:spChg>
        <pc:picChg chg="add del mod">
          <ac:chgData name="XPRTZ | Wesley Noordam" userId="0b3324e7-76b4-4542-a89d-c635a3b2c446" providerId="ADAL" clId="{84C5245F-B617-4080-A143-0E4273C82DFA}" dt="2024-05-16T11:33:44.425" v="1416" actId="478"/>
          <ac:picMkLst>
            <pc:docMk/>
            <pc:sldMk cId="2969661125" sldId="298"/>
            <ac:picMk id="4" creationId="{D16C9C35-05A2-3C38-C62F-680A07F8273A}"/>
          </ac:picMkLst>
        </pc:picChg>
        <pc:picChg chg="add del mod">
          <ac:chgData name="XPRTZ | Wesley Noordam" userId="0b3324e7-76b4-4542-a89d-c635a3b2c446" providerId="ADAL" clId="{84C5245F-B617-4080-A143-0E4273C82DFA}" dt="2024-05-16T13:03:15.878" v="1701" actId="478"/>
          <ac:picMkLst>
            <pc:docMk/>
            <pc:sldMk cId="2969661125" sldId="298"/>
            <ac:picMk id="6" creationId="{6B973FF5-5201-08AB-0182-B2D18B71BF1D}"/>
          </ac:picMkLst>
        </pc:picChg>
        <pc:picChg chg="add del mod">
          <ac:chgData name="XPRTZ | Wesley Noordam" userId="0b3324e7-76b4-4542-a89d-c635a3b2c446" providerId="ADAL" clId="{84C5245F-B617-4080-A143-0E4273C82DFA}" dt="2024-05-16T13:03:15.878" v="1701" actId="478"/>
          <ac:picMkLst>
            <pc:docMk/>
            <pc:sldMk cId="2969661125" sldId="298"/>
            <ac:picMk id="8" creationId="{49DF7319-C593-553F-0B25-2419469AAA3D}"/>
          </ac:picMkLst>
        </pc:picChg>
        <pc:picChg chg="add del mod">
          <ac:chgData name="XPRTZ | Wesley Noordam" userId="0b3324e7-76b4-4542-a89d-c635a3b2c446" providerId="ADAL" clId="{84C5245F-B617-4080-A143-0E4273C82DFA}" dt="2024-05-16T13:13:43.443" v="2004" actId="478"/>
          <ac:picMkLst>
            <pc:docMk/>
            <pc:sldMk cId="2969661125" sldId="298"/>
            <ac:picMk id="14" creationId="{E3DC91B1-BEB9-C6C0-4DB8-66B991E9278B}"/>
          </ac:picMkLst>
        </pc:picChg>
        <pc:picChg chg="add del mod">
          <ac:chgData name="XPRTZ | Wesley Noordam" userId="0b3324e7-76b4-4542-a89d-c635a3b2c446" providerId="ADAL" clId="{84C5245F-B617-4080-A143-0E4273C82DFA}" dt="2024-05-16T13:13:43.443" v="2004" actId="478"/>
          <ac:picMkLst>
            <pc:docMk/>
            <pc:sldMk cId="2969661125" sldId="298"/>
            <ac:picMk id="17" creationId="{55F04D0F-F136-0E50-D1D8-F6CB1F3BEC83}"/>
          </ac:picMkLst>
        </pc:picChg>
        <pc:picChg chg="add del mod">
          <ac:chgData name="XPRTZ | Wesley Noordam" userId="0b3324e7-76b4-4542-a89d-c635a3b2c446" providerId="ADAL" clId="{84C5245F-B617-4080-A143-0E4273C82DFA}" dt="2024-05-16T13:13:43.443" v="2004" actId="478"/>
          <ac:picMkLst>
            <pc:docMk/>
            <pc:sldMk cId="2969661125" sldId="298"/>
            <ac:picMk id="18" creationId="{9C177A92-A58A-6BEA-266A-B4015D4A6B7E}"/>
          </ac:picMkLst>
        </pc:picChg>
        <pc:picChg chg="add del mod">
          <ac:chgData name="XPRTZ | Wesley Noordam" userId="0b3324e7-76b4-4542-a89d-c635a3b2c446" providerId="ADAL" clId="{84C5245F-B617-4080-A143-0E4273C82DFA}" dt="2024-05-16T13:13:43.443" v="2004" actId="478"/>
          <ac:picMkLst>
            <pc:docMk/>
            <pc:sldMk cId="2969661125" sldId="298"/>
            <ac:picMk id="19" creationId="{54A35148-C983-901C-510F-8C337EA8386F}"/>
          </ac:picMkLst>
        </pc:picChg>
        <pc:picChg chg="add del mod">
          <ac:chgData name="XPRTZ | Wesley Noordam" userId="0b3324e7-76b4-4542-a89d-c635a3b2c446" providerId="ADAL" clId="{84C5245F-B617-4080-A143-0E4273C82DFA}" dt="2024-05-16T13:13:43.443" v="2004" actId="478"/>
          <ac:picMkLst>
            <pc:docMk/>
            <pc:sldMk cId="2969661125" sldId="298"/>
            <ac:picMk id="20" creationId="{DC121C30-EFC4-114C-55E1-0722FC7620FC}"/>
          </ac:picMkLst>
        </pc:picChg>
        <pc:picChg chg="add del mod">
          <ac:chgData name="XPRTZ | Wesley Noordam" userId="0b3324e7-76b4-4542-a89d-c635a3b2c446" providerId="ADAL" clId="{84C5245F-B617-4080-A143-0E4273C82DFA}" dt="2024-05-16T11:36:09.375" v="1434" actId="478"/>
          <ac:picMkLst>
            <pc:docMk/>
            <pc:sldMk cId="2969661125" sldId="298"/>
            <ac:picMk id="6146" creationId="{12DA2C4C-2574-EEF9-3264-99DBCF6BE21C}"/>
          </ac:picMkLst>
        </pc:picChg>
        <pc:picChg chg="add del mod">
          <ac:chgData name="XPRTZ | Wesley Noordam" userId="0b3324e7-76b4-4542-a89d-c635a3b2c446" providerId="ADAL" clId="{84C5245F-B617-4080-A143-0E4273C82DFA}" dt="2024-05-16T13:03:15.878" v="1701" actId="478"/>
          <ac:picMkLst>
            <pc:docMk/>
            <pc:sldMk cId="2969661125" sldId="298"/>
            <ac:picMk id="6148" creationId="{6F192B99-7600-3B7F-8BE4-322F2F36F4E5}"/>
          </ac:picMkLst>
        </pc:picChg>
        <pc:picChg chg="add del mod">
          <ac:chgData name="XPRTZ | Wesley Noordam" userId="0b3324e7-76b4-4542-a89d-c635a3b2c446" providerId="ADAL" clId="{84C5245F-B617-4080-A143-0E4273C82DFA}" dt="2024-05-16T13:03:15.878" v="1701" actId="478"/>
          <ac:picMkLst>
            <pc:docMk/>
            <pc:sldMk cId="2969661125" sldId="298"/>
            <ac:picMk id="6150" creationId="{B557CCDB-7AB9-2333-3E34-0F5456D7E427}"/>
          </ac:picMkLst>
        </pc:picChg>
      </pc:sldChg>
      <pc:sldChg chg="new del">
        <pc:chgData name="XPRTZ | Wesley Noordam" userId="0b3324e7-76b4-4542-a89d-c635a3b2c446" providerId="ADAL" clId="{84C5245F-B617-4080-A143-0E4273C82DFA}" dt="2024-05-16T13:17:44.981" v="2060" actId="47"/>
        <pc:sldMkLst>
          <pc:docMk/>
          <pc:sldMk cId="345210706" sldId="299"/>
        </pc:sldMkLst>
      </pc:sldChg>
      <pc:sldChg chg="add del">
        <pc:chgData name="XPRTZ | Wesley Noordam" userId="0b3324e7-76b4-4542-a89d-c635a3b2c446" providerId="ADAL" clId="{84C5245F-B617-4080-A143-0E4273C82DFA}" dt="2024-05-16T12:03:00.090" v="1700" actId="47"/>
        <pc:sldMkLst>
          <pc:docMk/>
          <pc:sldMk cId="1022471401" sldId="299"/>
        </pc:sldMkLst>
      </pc:sldChg>
      <pc:sldChg chg="modSp new add del mod">
        <pc:chgData name="XPRTZ | Wesley Noordam" userId="0b3324e7-76b4-4542-a89d-c635a3b2c446" providerId="ADAL" clId="{84C5245F-B617-4080-A143-0E4273C82DFA}" dt="2024-05-16T11:39:28.160" v="1514" actId="47"/>
        <pc:sldMkLst>
          <pc:docMk/>
          <pc:sldMk cId="2811336321" sldId="299"/>
        </pc:sldMkLst>
        <pc:spChg chg="mod">
          <ac:chgData name="XPRTZ | Wesley Noordam" userId="0b3324e7-76b4-4542-a89d-c635a3b2c446" providerId="ADAL" clId="{84C5245F-B617-4080-A143-0E4273C82DFA}" dt="2024-05-16T11:39:24.421" v="1511" actId="20577"/>
          <ac:spMkLst>
            <pc:docMk/>
            <pc:sldMk cId="2811336321" sldId="299"/>
            <ac:spMk id="2" creationId="{5D9FF562-0813-22B3-2976-F24E5026977E}"/>
          </ac:spMkLst>
        </pc:spChg>
      </pc:sldChg>
      <pc:sldChg chg="new del">
        <pc:chgData name="XPRTZ | Wesley Noordam" userId="0b3324e7-76b4-4542-a89d-c635a3b2c446" providerId="ADAL" clId="{84C5245F-B617-4080-A143-0E4273C82DFA}" dt="2024-05-16T11:38:19.956" v="1447" actId="47"/>
        <pc:sldMkLst>
          <pc:docMk/>
          <pc:sldMk cId="2890451167" sldId="299"/>
        </pc:sldMkLst>
      </pc:sldChg>
      <pc:sldChg chg="add del">
        <pc:chgData name="XPRTZ | Wesley Noordam" userId="0b3324e7-76b4-4542-a89d-c635a3b2c446" providerId="ADAL" clId="{84C5245F-B617-4080-A143-0E4273C82DFA}" dt="2024-05-16T12:02:59.194" v="1699" actId="47"/>
        <pc:sldMkLst>
          <pc:docMk/>
          <pc:sldMk cId="1630281487" sldId="300"/>
        </pc:sldMkLst>
      </pc:sldChg>
      <pc:sldChg chg="add del">
        <pc:chgData name="XPRTZ | Wesley Noordam" userId="0b3324e7-76b4-4542-a89d-c635a3b2c446" providerId="ADAL" clId="{84C5245F-B617-4080-A143-0E4273C82DFA}" dt="2024-05-16T13:18:08.306" v="2080" actId="47"/>
        <pc:sldMkLst>
          <pc:docMk/>
          <pc:sldMk cId="3038237241" sldId="300"/>
        </pc:sldMkLst>
      </pc:sldChg>
      <pc:sldChg chg="add del">
        <pc:chgData name="XPRTZ | Wesley Noordam" userId="0b3324e7-76b4-4542-a89d-c635a3b2c446" providerId="ADAL" clId="{84C5245F-B617-4080-A143-0E4273C82DFA}" dt="2024-05-16T13:17:35.730" v="2059" actId="47"/>
        <pc:sldMkLst>
          <pc:docMk/>
          <pc:sldMk cId="687551713" sldId="301"/>
        </pc:sldMkLst>
      </pc:sldChg>
      <pc:sldChg chg="modSp add del mod modNotesTx">
        <pc:chgData name="XPRTZ | Wesley Noordam" userId="0b3324e7-76b4-4542-a89d-c635a3b2c446" providerId="ADAL" clId="{84C5245F-B617-4080-A143-0E4273C82DFA}" dt="2024-05-16T13:13:06.542" v="2001" actId="47"/>
        <pc:sldMkLst>
          <pc:docMk/>
          <pc:sldMk cId="1590066607" sldId="301"/>
        </pc:sldMkLst>
        <pc:spChg chg="mod">
          <ac:chgData name="XPRTZ | Wesley Noordam" userId="0b3324e7-76b4-4542-a89d-c635a3b2c446" providerId="ADAL" clId="{84C5245F-B617-4080-A143-0E4273C82DFA}" dt="2024-05-16T12:02:55.348" v="1698" actId="20577"/>
          <ac:spMkLst>
            <pc:docMk/>
            <pc:sldMk cId="1590066607" sldId="301"/>
            <ac:spMk id="2" creationId="{940E38B3-9D17-B78B-CB2B-EE3B907B9F04}"/>
          </ac:spMkLst>
        </pc:spChg>
      </pc:sldChg>
      <pc:sldChg chg="modSp new del mod">
        <pc:chgData name="XPRTZ | Wesley Noordam" userId="0b3324e7-76b4-4542-a89d-c635a3b2c446" providerId="ADAL" clId="{84C5245F-B617-4080-A143-0E4273C82DFA}" dt="2024-05-16T13:16:21.255" v="2022" actId="47"/>
        <pc:sldMkLst>
          <pc:docMk/>
          <pc:sldMk cId="4110187524" sldId="301"/>
        </pc:sldMkLst>
        <pc:spChg chg="mod">
          <ac:chgData name="XPRTZ | Wesley Noordam" userId="0b3324e7-76b4-4542-a89d-c635a3b2c446" providerId="ADAL" clId="{84C5245F-B617-4080-A143-0E4273C82DFA}" dt="2024-05-16T13:15:49.609" v="2018"/>
          <ac:spMkLst>
            <pc:docMk/>
            <pc:sldMk cId="4110187524" sldId="301"/>
            <ac:spMk id="2" creationId="{C6F6A49E-E72B-FFEE-0D30-B27D30B9210F}"/>
          </ac:spMkLst>
        </pc:spChg>
      </pc:sldChg>
      <pc:sldChg chg="add del">
        <pc:chgData name="XPRTZ | Wesley Noordam" userId="0b3324e7-76b4-4542-a89d-c635a3b2c446" providerId="ADAL" clId="{84C5245F-B617-4080-A143-0E4273C82DFA}" dt="2024-05-16T13:13:06.542" v="2001" actId="47"/>
        <pc:sldMkLst>
          <pc:docMk/>
          <pc:sldMk cId="135268140" sldId="302"/>
        </pc:sldMkLst>
      </pc:sldChg>
      <pc:sldChg chg="modSp new del mod">
        <pc:chgData name="XPRTZ | Wesley Noordam" userId="0b3324e7-76b4-4542-a89d-c635a3b2c446" providerId="ADAL" clId="{84C5245F-B617-4080-A143-0E4273C82DFA}" dt="2024-05-16T13:20:42.654" v="2223" actId="47"/>
        <pc:sldMkLst>
          <pc:docMk/>
          <pc:sldMk cId="958360977" sldId="302"/>
        </pc:sldMkLst>
        <pc:spChg chg="mod">
          <ac:chgData name="XPRTZ | Wesley Noordam" userId="0b3324e7-76b4-4542-a89d-c635a3b2c446" providerId="ADAL" clId="{84C5245F-B617-4080-A143-0E4273C82DFA}" dt="2024-05-16T13:18:14.285" v="2095" actId="20577"/>
          <ac:spMkLst>
            <pc:docMk/>
            <pc:sldMk cId="958360977" sldId="302"/>
            <ac:spMk id="2" creationId="{2D735EDD-90CB-F326-25CC-4A9F71C81FD6}"/>
          </ac:spMkLst>
        </pc:spChg>
        <pc:spChg chg="mod">
          <ac:chgData name="XPRTZ | Wesley Noordam" userId="0b3324e7-76b4-4542-a89d-c635a3b2c446" providerId="ADAL" clId="{84C5245F-B617-4080-A143-0E4273C82DFA}" dt="2024-05-16T13:19:27.067" v="2101" actId="5793"/>
          <ac:spMkLst>
            <pc:docMk/>
            <pc:sldMk cId="958360977" sldId="302"/>
            <ac:spMk id="3" creationId="{7AB73A27-9947-3D3C-A281-ED24ADE8A1C0}"/>
          </ac:spMkLst>
        </pc:spChg>
      </pc:sldChg>
      <pc:sldChg chg="modSp new del mod">
        <pc:chgData name="XPRTZ | Wesley Noordam" userId="0b3324e7-76b4-4542-a89d-c635a3b2c446" providerId="ADAL" clId="{84C5245F-B617-4080-A143-0E4273C82DFA}" dt="2024-05-16T13:17:11.255" v="2054" actId="47"/>
        <pc:sldMkLst>
          <pc:docMk/>
          <pc:sldMk cId="3189516910" sldId="302"/>
        </pc:sldMkLst>
        <pc:spChg chg="mod">
          <ac:chgData name="XPRTZ | Wesley Noordam" userId="0b3324e7-76b4-4542-a89d-c635a3b2c446" providerId="ADAL" clId="{84C5245F-B617-4080-A143-0E4273C82DFA}" dt="2024-05-16T13:16:28.875" v="2036" actId="20577"/>
          <ac:spMkLst>
            <pc:docMk/>
            <pc:sldMk cId="3189516910" sldId="302"/>
            <ac:spMk id="2" creationId="{97776E55-B230-2A2D-76D7-5EB9AAB25700}"/>
          </ac:spMkLst>
        </pc:spChg>
      </pc:sldChg>
      <pc:sldChg chg="addSp delSp modSp new del mod modAnim">
        <pc:chgData name="XPRTZ | Wesley Noordam" userId="0b3324e7-76b4-4542-a89d-c635a3b2c446" providerId="ADAL" clId="{84C5245F-B617-4080-A143-0E4273C82DFA}" dt="2024-05-17T10:41:58.607" v="3954" actId="47"/>
        <pc:sldMkLst>
          <pc:docMk/>
          <pc:sldMk cId="3187725969" sldId="303"/>
        </pc:sldMkLst>
        <pc:spChg chg="mod">
          <ac:chgData name="XPRTZ | Wesley Noordam" userId="0b3324e7-76b4-4542-a89d-c635a3b2c446" providerId="ADAL" clId="{84C5245F-B617-4080-A143-0E4273C82DFA}" dt="2024-05-17T10:40:26.754" v="3902" actId="20577"/>
          <ac:spMkLst>
            <pc:docMk/>
            <pc:sldMk cId="3187725969" sldId="303"/>
            <ac:spMk id="2" creationId="{D831BC00-1348-B3B1-20D2-09EC9EAD786B}"/>
          </ac:spMkLst>
        </pc:spChg>
        <pc:spChg chg="del mod">
          <ac:chgData name="XPRTZ | Wesley Noordam" userId="0b3324e7-76b4-4542-a89d-c635a3b2c446" providerId="ADAL" clId="{84C5245F-B617-4080-A143-0E4273C82DFA}" dt="2024-05-16T13:17:57.927" v="2079" actId="478"/>
          <ac:spMkLst>
            <pc:docMk/>
            <pc:sldMk cId="3187725969" sldId="303"/>
            <ac:spMk id="3" creationId="{C11662EC-4D8A-805D-889B-37A39C09F2B0}"/>
          </ac:spMkLst>
        </pc:spChg>
        <pc:spChg chg="add mod topLvl">
          <ac:chgData name="XPRTZ | Wesley Noordam" userId="0b3324e7-76b4-4542-a89d-c635a3b2c446" providerId="ADAL" clId="{84C5245F-B617-4080-A143-0E4273C82DFA}" dt="2024-05-17T10:34:18.978" v="3896" actId="165"/>
          <ac:spMkLst>
            <pc:docMk/>
            <pc:sldMk cId="3187725969" sldId="303"/>
            <ac:spMk id="5" creationId="{6594AA6D-41C0-393C-B764-7CB330B9DAF6}"/>
          </ac:spMkLst>
        </pc:spChg>
        <pc:spChg chg="add mod topLvl">
          <ac:chgData name="XPRTZ | Wesley Noordam" userId="0b3324e7-76b4-4542-a89d-c635a3b2c446" providerId="ADAL" clId="{84C5245F-B617-4080-A143-0E4273C82DFA}" dt="2024-05-17T10:34:18.978" v="3896" actId="165"/>
          <ac:spMkLst>
            <pc:docMk/>
            <pc:sldMk cId="3187725969" sldId="303"/>
            <ac:spMk id="6" creationId="{1449F607-BF7A-3B9C-0D61-64751878ED46}"/>
          </ac:spMkLst>
        </pc:spChg>
        <pc:spChg chg="add mod">
          <ac:chgData name="XPRTZ | Wesley Noordam" userId="0b3324e7-76b4-4542-a89d-c635a3b2c446" providerId="ADAL" clId="{84C5245F-B617-4080-A143-0E4273C82DFA}" dt="2024-05-17T07:51:58.574" v="3334" actId="1076"/>
          <ac:spMkLst>
            <pc:docMk/>
            <pc:sldMk cId="3187725969" sldId="303"/>
            <ac:spMk id="11" creationId="{5B559176-B907-B509-0103-2C0605330BAE}"/>
          </ac:spMkLst>
        </pc:spChg>
        <pc:spChg chg="add mod">
          <ac:chgData name="XPRTZ | Wesley Noordam" userId="0b3324e7-76b4-4542-a89d-c635a3b2c446" providerId="ADAL" clId="{84C5245F-B617-4080-A143-0E4273C82DFA}" dt="2024-05-17T07:52:06.382" v="3335" actId="164"/>
          <ac:spMkLst>
            <pc:docMk/>
            <pc:sldMk cId="3187725969" sldId="303"/>
            <ac:spMk id="12" creationId="{B6E52CF3-CE9C-20B4-AC63-08DF3B9D2F2A}"/>
          </ac:spMkLst>
        </pc:spChg>
        <pc:spChg chg="add mod">
          <ac:chgData name="XPRTZ | Wesley Noordam" userId="0b3324e7-76b4-4542-a89d-c635a3b2c446" providerId="ADAL" clId="{84C5245F-B617-4080-A143-0E4273C82DFA}" dt="2024-05-17T07:56:04.896" v="3360" actId="1076"/>
          <ac:spMkLst>
            <pc:docMk/>
            <pc:sldMk cId="3187725969" sldId="303"/>
            <ac:spMk id="13" creationId="{CD5459FE-7AAC-6744-E093-D1B3661F2D8D}"/>
          </ac:spMkLst>
        </pc:spChg>
        <pc:spChg chg="add mod">
          <ac:chgData name="XPRTZ | Wesley Noordam" userId="0b3324e7-76b4-4542-a89d-c635a3b2c446" providerId="ADAL" clId="{84C5245F-B617-4080-A143-0E4273C82DFA}" dt="2024-05-17T07:56:40.865" v="3366" actId="1076"/>
          <ac:spMkLst>
            <pc:docMk/>
            <pc:sldMk cId="3187725969" sldId="303"/>
            <ac:spMk id="14" creationId="{33D46C79-74C7-F1C8-EC8C-3FDCBB165A1B}"/>
          </ac:spMkLst>
        </pc:spChg>
        <pc:spChg chg="add mod">
          <ac:chgData name="XPRTZ | Wesley Noordam" userId="0b3324e7-76b4-4542-a89d-c635a3b2c446" providerId="ADAL" clId="{84C5245F-B617-4080-A143-0E4273C82DFA}" dt="2024-05-17T07:56:59.864" v="3381" actId="164"/>
          <ac:spMkLst>
            <pc:docMk/>
            <pc:sldMk cId="3187725969" sldId="303"/>
            <ac:spMk id="18" creationId="{4EBB4247-5BAD-2504-0780-D1A3C183CDB3}"/>
          </ac:spMkLst>
        </pc:spChg>
        <pc:grpChg chg="add del mod">
          <ac:chgData name="XPRTZ | Wesley Noordam" userId="0b3324e7-76b4-4542-a89d-c635a3b2c446" providerId="ADAL" clId="{84C5245F-B617-4080-A143-0E4273C82DFA}" dt="2024-05-17T07:59:14.918" v="3461" actId="478"/>
          <ac:grpSpMkLst>
            <pc:docMk/>
            <pc:sldMk cId="3187725969" sldId="303"/>
            <ac:grpSpMk id="3" creationId="{2768319F-7F34-F29C-527F-B8324BBED38F}"/>
          </ac:grpSpMkLst>
        </pc:grpChg>
        <pc:grpChg chg="add del mod">
          <ac:chgData name="XPRTZ | Wesley Noordam" userId="0b3324e7-76b4-4542-a89d-c635a3b2c446" providerId="ADAL" clId="{84C5245F-B617-4080-A143-0E4273C82DFA}" dt="2024-05-17T07:59:14.918" v="3461" actId="478"/>
          <ac:grpSpMkLst>
            <pc:docMk/>
            <pc:sldMk cId="3187725969" sldId="303"/>
            <ac:grpSpMk id="15" creationId="{78606D32-06ED-DAAE-8F45-D7D9B2937C8F}"/>
          </ac:grpSpMkLst>
        </pc:grpChg>
        <pc:grpChg chg="add del mod">
          <ac:chgData name="XPRTZ | Wesley Noordam" userId="0b3324e7-76b4-4542-a89d-c635a3b2c446" providerId="ADAL" clId="{84C5245F-B617-4080-A143-0E4273C82DFA}" dt="2024-05-17T07:59:14.918" v="3461" actId="478"/>
          <ac:grpSpMkLst>
            <pc:docMk/>
            <pc:sldMk cId="3187725969" sldId="303"/>
            <ac:grpSpMk id="16" creationId="{41CE21E6-B95F-29C6-FAB3-C6FB2DCA06A5}"/>
          </ac:grpSpMkLst>
        </pc:grpChg>
        <pc:grpChg chg="add del mod">
          <ac:chgData name="XPRTZ | Wesley Noordam" userId="0b3324e7-76b4-4542-a89d-c635a3b2c446" providerId="ADAL" clId="{84C5245F-B617-4080-A143-0E4273C82DFA}" dt="2024-05-17T07:59:14.918" v="3461" actId="478"/>
          <ac:grpSpMkLst>
            <pc:docMk/>
            <pc:sldMk cId="3187725969" sldId="303"/>
            <ac:grpSpMk id="17" creationId="{A67A40B2-C3B7-511A-6FA8-6D3E7EE2B54B}"/>
          </ac:grpSpMkLst>
        </pc:grpChg>
        <pc:grpChg chg="add del mod">
          <ac:chgData name="XPRTZ | Wesley Noordam" userId="0b3324e7-76b4-4542-a89d-c635a3b2c446" providerId="ADAL" clId="{84C5245F-B617-4080-A143-0E4273C82DFA}" dt="2024-05-17T07:59:14.918" v="3461" actId="478"/>
          <ac:grpSpMkLst>
            <pc:docMk/>
            <pc:sldMk cId="3187725969" sldId="303"/>
            <ac:grpSpMk id="19" creationId="{8EA417CA-ED1A-08E0-CC4A-04D9516DCC9B}"/>
          </ac:grpSpMkLst>
        </pc:grpChg>
        <pc:grpChg chg="add del mod">
          <ac:chgData name="XPRTZ | Wesley Noordam" userId="0b3324e7-76b4-4542-a89d-c635a3b2c446" providerId="ADAL" clId="{84C5245F-B617-4080-A143-0E4273C82DFA}" dt="2024-05-17T10:34:18.978" v="3896" actId="165"/>
          <ac:grpSpMkLst>
            <pc:docMk/>
            <pc:sldMk cId="3187725969" sldId="303"/>
            <ac:grpSpMk id="20" creationId="{388C7DBF-52B6-9D95-3D50-F5DE8773DD59}"/>
          </ac:grpSpMkLst>
        </pc:grpChg>
        <pc:picChg chg="add mod topLvl">
          <ac:chgData name="XPRTZ | Wesley Noordam" userId="0b3324e7-76b4-4542-a89d-c635a3b2c446" providerId="ADAL" clId="{84C5245F-B617-4080-A143-0E4273C82DFA}" dt="2024-05-17T10:34:18.978" v="3896" actId="165"/>
          <ac:picMkLst>
            <pc:docMk/>
            <pc:sldMk cId="3187725969" sldId="303"/>
            <ac:picMk id="4" creationId="{3221DDC7-9DB0-612E-E7CD-C582F878FC15}"/>
          </ac:picMkLst>
        </pc:picChg>
        <pc:picChg chg="add mod">
          <ac:chgData name="XPRTZ | Wesley Noordam" userId="0b3324e7-76b4-4542-a89d-c635a3b2c446" providerId="ADAL" clId="{84C5245F-B617-4080-A143-0E4273C82DFA}" dt="2024-05-17T07:56:36.798" v="3364" actId="1076"/>
          <ac:picMkLst>
            <pc:docMk/>
            <pc:sldMk cId="3187725969" sldId="303"/>
            <ac:picMk id="7" creationId="{69BEA5CD-3A1F-B383-A900-4F35DD4ABC6A}"/>
          </ac:picMkLst>
        </pc:picChg>
        <pc:picChg chg="add mod">
          <ac:chgData name="XPRTZ | Wesley Noordam" userId="0b3324e7-76b4-4542-a89d-c635a3b2c446" providerId="ADAL" clId="{84C5245F-B617-4080-A143-0E4273C82DFA}" dt="2024-05-17T07:56:32.409" v="3362" actId="1076"/>
          <ac:picMkLst>
            <pc:docMk/>
            <pc:sldMk cId="3187725969" sldId="303"/>
            <ac:picMk id="8" creationId="{D2A29A5E-0D38-3015-816C-C38B77EADE6E}"/>
          </ac:picMkLst>
        </pc:picChg>
        <pc:picChg chg="add mod">
          <ac:chgData name="XPRTZ | Wesley Noordam" userId="0b3324e7-76b4-4542-a89d-c635a3b2c446" providerId="ADAL" clId="{84C5245F-B617-4080-A143-0E4273C82DFA}" dt="2024-05-17T07:56:01.583" v="3359" actId="14100"/>
          <ac:picMkLst>
            <pc:docMk/>
            <pc:sldMk cId="3187725969" sldId="303"/>
            <ac:picMk id="9" creationId="{801A4270-1FE7-392D-7ADA-57AF18A167E0}"/>
          </ac:picMkLst>
        </pc:picChg>
        <pc:picChg chg="add mod">
          <ac:chgData name="XPRTZ | Wesley Noordam" userId="0b3324e7-76b4-4542-a89d-c635a3b2c446" providerId="ADAL" clId="{84C5245F-B617-4080-A143-0E4273C82DFA}" dt="2024-05-17T07:56:40.865" v="3366" actId="1076"/>
          <ac:picMkLst>
            <pc:docMk/>
            <pc:sldMk cId="3187725969" sldId="303"/>
            <ac:picMk id="10" creationId="{E9F4B86A-AA31-666D-346B-5B722CD1EAAF}"/>
          </ac:picMkLst>
        </pc:picChg>
        <pc:picChg chg="add mod">
          <ac:chgData name="XPRTZ | Wesley Noordam" userId="0b3324e7-76b4-4542-a89d-c635a3b2c446" providerId="ADAL" clId="{84C5245F-B617-4080-A143-0E4273C82DFA}" dt="2024-05-17T07:56:59.864" v="3381" actId="164"/>
          <ac:picMkLst>
            <pc:docMk/>
            <pc:sldMk cId="3187725969" sldId="303"/>
            <ac:picMk id="2050" creationId="{29F9E1D1-C8C3-795C-41A6-6518F93905E7}"/>
          </ac:picMkLst>
        </pc:picChg>
      </pc:sldChg>
      <pc:sldChg chg="modSp new del mod">
        <pc:chgData name="XPRTZ | Wesley Noordam" userId="0b3324e7-76b4-4542-a89d-c635a3b2c446" providerId="ADAL" clId="{84C5245F-B617-4080-A143-0E4273C82DFA}" dt="2024-05-16T13:17:14.758" v="2055" actId="47"/>
        <pc:sldMkLst>
          <pc:docMk/>
          <pc:sldMk cId="3495929957" sldId="303"/>
        </pc:sldMkLst>
        <pc:spChg chg="mod">
          <ac:chgData name="XPRTZ | Wesley Noordam" userId="0b3324e7-76b4-4542-a89d-c635a3b2c446" providerId="ADAL" clId="{84C5245F-B617-4080-A143-0E4273C82DFA}" dt="2024-05-16T13:17:09.103" v="2053" actId="20577"/>
          <ac:spMkLst>
            <pc:docMk/>
            <pc:sldMk cId="3495929957" sldId="303"/>
            <ac:spMk id="2" creationId="{9385D93E-B29A-6EC6-F255-0B1FEA52903E}"/>
          </ac:spMkLst>
        </pc:spChg>
      </pc:sldChg>
      <pc:sldChg chg="addSp delSp modSp new mod modAnim">
        <pc:chgData name="XPRTZ | Wesley Noordam" userId="0b3324e7-76b4-4542-a89d-c635a3b2c446" providerId="ADAL" clId="{84C5245F-B617-4080-A143-0E4273C82DFA}" dt="2024-05-17T10:41:20.568" v="3951"/>
        <pc:sldMkLst>
          <pc:docMk/>
          <pc:sldMk cId="1630370287" sldId="304"/>
        </pc:sldMkLst>
        <pc:spChg chg="mod">
          <ac:chgData name="XPRTZ | Wesley Noordam" userId="0b3324e7-76b4-4542-a89d-c635a3b2c446" providerId="ADAL" clId="{84C5245F-B617-4080-A143-0E4273C82DFA}" dt="2024-05-16T13:50:39.985" v="2441" actId="20577"/>
          <ac:spMkLst>
            <pc:docMk/>
            <pc:sldMk cId="1630370287" sldId="304"/>
            <ac:spMk id="2" creationId="{8DC8F3B9-5FAF-11A6-017A-19D4EE541919}"/>
          </ac:spMkLst>
        </pc:spChg>
        <pc:spChg chg="mod">
          <ac:chgData name="XPRTZ | Wesley Noordam" userId="0b3324e7-76b4-4542-a89d-c635a3b2c446" providerId="ADAL" clId="{84C5245F-B617-4080-A143-0E4273C82DFA}" dt="2024-05-17T10:41:02.334" v="3949" actId="1035"/>
          <ac:spMkLst>
            <pc:docMk/>
            <pc:sldMk cId="1630370287" sldId="304"/>
            <ac:spMk id="3" creationId="{4ADA1808-C977-9108-AA31-FC89C124AA4E}"/>
          </ac:spMkLst>
        </pc:spChg>
        <pc:spChg chg="add mod">
          <ac:chgData name="XPRTZ | Wesley Noordam" userId="0b3324e7-76b4-4542-a89d-c635a3b2c446" providerId="ADAL" clId="{84C5245F-B617-4080-A143-0E4273C82DFA}" dt="2024-05-17T10:40:41.389" v="3903"/>
          <ac:spMkLst>
            <pc:docMk/>
            <pc:sldMk cId="1630370287" sldId="304"/>
            <ac:spMk id="5" creationId="{81FCD55E-E7BA-8766-5BC4-639C7A18187D}"/>
          </ac:spMkLst>
        </pc:spChg>
        <pc:spChg chg="add mod">
          <ac:chgData name="XPRTZ | Wesley Noordam" userId="0b3324e7-76b4-4542-a89d-c635a3b2c446" providerId="ADAL" clId="{84C5245F-B617-4080-A143-0E4273C82DFA}" dt="2024-05-17T10:40:41.389" v="3903"/>
          <ac:spMkLst>
            <pc:docMk/>
            <pc:sldMk cId="1630370287" sldId="304"/>
            <ac:spMk id="6" creationId="{A3A12BE9-7080-AD15-2B27-CFE2AFD9E873}"/>
          </ac:spMkLst>
        </pc:spChg>
        <pc:spChg chg="add del">
          <ac:chgData name="XPRTZ | Wesley Noordam" userId="0b3324e7-76b4-4542-a89d-c635a3b2c446" providerId="ADAL" clId="{84C5245F-B617-4080-A143-0E4273C82DFA}" dt="2024-05-16T13:40:29.889" v="2227" actId="22"/>
          <ac:spMkLst>
            <pc:docMk/>
            <pc:sldMk cId="1630370287" sldId="304"/>
            <ac:spMk id="6" creationId="{ECD134CB-89AE-7BF2-B41B-280FE58203CF}"/>
          </ac:spMkLst>
        </pc:spChg>
        <pc:spChg chg="add mod">
          <ac:chgData name="XPRTZ | Wesley Noordam" userId="0b3324e7-76b4-4542-a89d-c635a3b2c446" providerId="ADAL" clId="{84C5245F-B617-4080-A143-0E4273C82DFA}" dt="2024-05-17T10:40:44.600" v="3906" actId="1076"/>
          <ac:spMkLst>
            <pc:docMk/>
            <pc:sldMk cId="1630370287" sldId="304"/>
            <ac:spMk id="8" creationId="{40041D30-3A92-7545-F188-717621D0C78A}"/>
          </ac:spMkLst>
        </pc:spChg>
        <pc:spChg chg="add mod">
          <ac:chgData name="XPRTZ | Wesley Noordam" userId="0b3324e7-76b4-4542-a89d-c635a3b2c446" providerId="ADAL" clId="{84C5245F-B617-4080-A143-0E4273C82DFA}" dt="2024-05-17T10:41:02.334" v="3949" actId="1035"/>
          <ac:spMkLst>
            <pc:docMk/>
            <pc:sldMk cId="1630370287" sldId="304"/>
            <ac:spMk id="9" creationId="{98FAFAFE-82F8-E9A0-B07D-C4267F584581}"/>
          </ac:spMkLst>
        </pc:spChg>
        <pc:spChg chg="add mod">
          <ac:chgData name="XPRTZ | Wesley Noordam" userId="0b3324e7-76b4-4542-a89d-c635a3b2c446" providerId="ADAL" clId="{84C5245F-B617-4080-A143-0E4273C82DFA}" dt="2024-05-17T10:41:02.334" v="3949" actId="1035"/>
          <ac:spMkLst>
            <pc:docMk/>
            <pc:sldMk cId="1630370287" sldId="304"/>
            <ac:spMk id="10" creationId="{9FD08D62-68CA-0272-431B-EF4F63A6BBDA}"/>
          </ac:spMkLst>
        </pc:spChg>
        <pc:spChg chg="add mod">
          <ac:chgData name="XPRTZ | Wesley Noordam" userId="0b3324e7-76b4-4542-a89d-c635a3b2c446" providerId="ADAL" clId="{84C5245F-B617-4080-A143-0E4273C82DFA}" dt="2024-05-17T10:40:44.600" v="3906" actId="1076"/>
          <ac:spMkLst>
            <pc:docMk/>
            <pc:sldMk cId="1630370287" sldId="304"/>
            <ac:spMk id="11" creationId="{F40AE82E-13B8-36F7-5B96-D6F6DA5E33F0}"/>
          </ac:spMkLst>
        </pc:spChg>
        <pc:picChg chg="add mod">
          <ac:chgData name="XPRTZ | Wesley Noordam" userId="0b3324e7-76b4-4542-a89d-c635a3b2c446" providerId="ADAL" clId="{84C5245F-B617-4080-A143-0E4273C82DFA}" dt="2024-05-16T13:39:59.775" v="2224"/>
          <ac:picMkLst>
            <pc:docMk/>
            <pc:sldMk cId="1630370287" sldId="304"/>
            <ac:picMk id="4" creationId="{0D3355E2-1F2A-2638-DF94-41CC9E7925FB}"/>
          </ac:picMkLst>
        </pc:picChg>
        <pc:picChg chg="add mod">
          <ac:chgData name="XPRTZ | Wesley Noordam" userId="0b3324e7-76b4-4542-a89d-c635a3b2c446" providerId="ADAL" clId="{84C5245F-B617-4080-A143-0E4273C82DFA}" dt="2024-05-17T10:40:41.389" v="3903"/>
          <ac:picMkLst>
            <pc:docMk/>
            <pc:sldMk cId="1630370287" sldId="304"/>
            <ac:picMk id="4" creationId="{275EE299-0FF7-2F4E-54D6-2BBA065A730B}"/>
          </ac:picMkLst>
        </pc:picChg>
        <pc:picChg chg="add mod">
          <ac:chgData name="XPRTZ | Wesley Noordam" userId="0b3324e7-76b4-4542-a89d-c635a3b2c446" providerId="ADAL" clId="{84C5245F-B617-4080-A143-0E4273C82DFA}" dt="2024-05-17T10:40:44.600" v="3906" actId="1076"/>
          <ac:picMkLst>
            <pc:docMk/>
            <pc:sldMk cId="1630370287" sldId="304"/>
            <ac:picMk id="7" creationId="{2FB310FA-CD5B-2885-95BF-212EC6052788}"/>
          </ac:picMkLst>
        </pc:picChg>
        <pc:picChg chg="add mod">
          <ac:chgData name="XPRTZ | Wesley Noordam" userId="0b3324e7-76b4-4542-a89d-c635a3b2c446" providerId="ADAL" clId="{84C5245F-B617-4080-A143-0E4273C82DFA}" dt="2024-05-17T10:41:02.334" v="3949" actId="1035"/>
          <ac:picMkLst>
            <pc:docMk/>
            <pc:sldMk cId="1630370287" sldId="304"/>
            <ac:picMk id="11266" creationId="{C2D90F47-BB6F-23A7-11F9-2D4FC18C4B41}"/>
          </ac:picMkLst>
        </pc:picChg>
        <pc:picChg chg="add mod">
          <ac:chgData name="XPRTZ | Wesley Noordam" userId="0b3324e7-76b4-4542-a89d-c635a3b2c446" providerId="ADAL" clId="{84C5245F-B617-4080-A143-0E4273C82DFA}" dt="2024-05-17T10:41:02.334" v="3949" actId="1035"/>
          <ac:picMkLst>
            <pc:docMk/>
            <pc:sldMk cId="1630370287" sldId="304"/>
            <ac:picMk id="11268" creationId="{67621DA6-F552-3AE5-CE0D-7A30F3FB42D1}"/>
          </ac:picMkLst>
        </pc:picChg>
        <pc:picChg chg="add mod">
          <ac:chgData name="XPRTZ | Wesley Noordam" userId="0b3324e7-76b4-4542-a89d-c635a3b2c446" providerId="ADAL" clId="{84C5245F-B617-4080-A143-0E4273C82DFA}" dt="2024-05-16T13:41:25.615" v="2234" actId="14100"/>
          <ac:picMkLst>
            <pc:docMk/>
            <pc:sldMk cId="1630370287" sldId="304"/>
            <ac:picMk id="11270" creationId="{FA61C734-D2A6-2142-F6A1-581C0CB2E09D}"/>
          </ac:picMkLst>
        </pc:picChg>
        <pc:picChg chg="add mod">
          <ac:chgData name="XPRTZ | Wesley Noordam" userId="0b3324e7-76b4-4542-a89d-c635a3b2c446" providerId="ADAL" clId="{84C5245F-B617-4080-A143-0E4273C82DFA}" dt="2024-05-17T10:41:02.334" v="3949" actId="1035"/>
          <ac:picMkLst>
            <pc:docMk/>
            <pc:sldMk cId="1630370287" sldId="304"/>
            <ac:picMk id="11272" creationId="{B09ECE72-EA29-0DFB-51F7-A88E65FDAC7B}"/>
          </ac:picMkLst>
        </pc:picChg>
        <pc:picChg chg="add del mod">
          <ac:chgData name="XPRTZ | Wesley Noordam" userId="0b3324e7-76b4-4542-a89d-c635a3b2c446" providerId="ADAL" clId="{84C5245F-B617-4080-A143-0E4273C82DFA}" dt="2024-05-16T13:42:53.540" v="2240" actId="478"/>
          <ac:picMkLst>
            <pc:docMk/>
            <pc:sldMk cId="1630370287" sldId="304"/>
            <ac:picMk id="11274" creationId="{5A4E9A48-B8B8-4183-E331-65F9818F7759}"/>
          </ac:picMkLst>
        </pc:picChg>
        <pc:picChg chg="add mod">
          <ac:chgData name="XPRTZ | Wesley Noordam" userId="0b3324e7-76b4-4542-a89d-c635a3b2c446" providerId="ADAL" clId="{84C5245F-B617-4080-A143-0E4273C82DFA}" dt="2024-05-16T13:42:59.749" v="2243" actId="688"/>
          <ac:picMkLst>
            <pc:docMk/>
            <pc:sldMk cId="1630370287" sldId="304"/>
            <ac:picMk id="11276" creationId="{AEE7FA8E-5AFE-3E77-39BB-B267265757D8}"/>
          </ac:picMkLst>
        </pc:picChg>
      </pc:sldChg>
      <pc:sldChg chg="addSp delSp modSp new mod modAnim modNotesTx">
        <pc:chgData name="XPRTZ | Wesley Noordam" userId="0b3324e7-76b4-4542-a89d-c635a3b2c446" providerId="ADAL" clId="{84C5245F-B617-4080-A143-0E4273C82DFA}" dt="2024-06-06T09:07:34.129" v="5644" actId="1076"/>
        <pc:sldMkLst>
          <pc:docMk/>
          <pc:sldMk cId="3974088857" sldId="305"/>
        </pc:sldMkLst>
        <pc:spChg chg="mod">
          <ac:chgData name="XPRTZ | Wesley Noordam" userId="0b3324e7-76b4-4542-a89d-c635a3b2c446" providerId="ADAL" clId="{84C5245F-B617-4080-A143-0E4273C82DFA}" dt="2024-05-17T07:15:50.537" v="2809" actId="20577"/>
          <ac:spMkLst>
            <pc:docMk/>
            <pc:sldMk cId="3974088857" sldId="305"/>
            <ac:spMk id="2" creationId="{BCEBFD47-AED3-D9CF-953E-E5091DF2098B}"/>
          </ac:spMkLst>
        </pc:spChg>
        <pc:spChg chg="add del mod">
          <ac:chgData name="XPRTZ | Wesley Noordam" userId="0b3324e7-76b4-4542-a89d-c635a3b2c446" providerId="ADAL" clId="{84C5245F-B617-4080-A143-0E4273C82DFA}" dt="2024-06-06T09:07:23.497" v="5642"/>
          <ac:spMkLst>
            <pc:docMk/>
            <pc:sldMk cId="3974088857" sldId="305"/>
            <ac:spMk id="3" creationId="{9E36D212-2AE6-E330-5ABD-E26D9D5529E3}"/>
          </ac:spMkLst>
        </pc:spChg>
        <pc:spChg chg="del mod">
          <ac:chgData name="XPRTZ | Wesley Noordam" userId="0b3324e7-76b4-4542-a89d-c635a3b2c446" providerId="ADAL" clId="{84C5245F-B617-4080-A143-0E4273C82DFA}" dt="2024-05-17T07:14:19.772" v="2715"/>
          <ac:spMkLst>
            <pc:docMk/>
            <pc:sldMk cId="3974088857" sldId="305"/>
            <ac:spMk id="3" creationId="{E5F1DC1D-5330-F797-1AA3-BE0A6206C649}"/>
          </ac:spMkLst>
        </pc:spChg>
        <pc:spChg chg="add del mod">
          <ac:chgData name="XPRTZ | Wesley Noordam" userId="0b3324e7-76b4-4542-a89d-c635a3b2c446" providerId="ADAL" clId="{84C5245F-B617-4080-A143-0E4273C82DFA}" dt="2024-05-17T07:14:57.793" v="2762"/>
          <ac:spMkLst>
            <pc:docMk/>
            <pc:sldMk cId="3974088857" sldId="305"/>
            <ac:spMk id="5" creationId="{A870413A-D0D3-D682-0977-BF9451899F5D}"/>
          </ac:spMkLst>
        </pc:spChg>
        <pc:picChg chg="add del mod">
          <ac:chgData name="XPRTZ | Wesley Noordam" userId="0b3324e7-76b4-4542-a89d-c635a3b2c446" providerId="ADAL" clId="{84C5245F-B617-4080-A143-0E4273C82DFA}" dt="2024-05-17T07:14:55.669" v="2760" actId="478"/>
          <ac:picMkLst>
            <pc:docMk/>
            <pc:sldMk cId="3974088857" sldId="305"/>
            <ac:picMk id="4" creationId="{1BCACC24-CD43-42B0-7CA1-4B162EF4F84B}"/>
          </ac:picMkLst>
        </pc:picChg>
        <pc:picChg chg="add del mod">
          <ac:chgData name="XPRTZ | Wesley Noordam" userId="0b3324e7-76b4-4542-a89d-c635a3b2c446" providerId="ADAL" clId="{84C5245F-B617-4080-A143-0E4273C82DFA}" dt="2024-05-17T07:39:57.145" v="3144" actId="478"/>
          <ac:picMkLst>
            <pc:docMk/>
            <pc:sldMk cId="3974088857" sldId="305"/>
            <ac:picMk id="6" creationId="{E8B1F616-644C-2CC1-495A-A2920480495A}"/>
          </ac:picMkLst>
        </pc:picChg>
        <pc:picChg chg="add del mod">
          <ac:chgData name="XPRTZ | Wesley Noordam" userId="0b3324e7-76b4-4542-a89d-c635a3b2c446" providerId="ADAL" clId="{84C5245F-B617-4080-A143-0E4273C82DFA}" dt="2024-05-17T07:39:57.145" v="3144" actId="478"/>
          <ac:picMkLst>
            <pc:docMk/>
            <pc:sldMk cId="3974088857" sldId="305"/>
            <ac:picMk id="7" creationId="{A1DF1DAD-8FDA-404D-E321-5406C828D6C5}"/>
          </ac:picMkLst>
        </pc:picChg>
        <pc:picChg chg="add del mod">
          <ac:chgData name="XPRTZ | Wesley Noordam" userId="0b3324e7-76b4-4542-a89d-c635a3b2c446" providerId="ADAL" clId="{84C5245F-B617-4080-A143-0E4273C82DFA}" dt="2024-05-17T07:39:57.145" v="3144" actId="478"/>
          <ac:picMkLst>
            <pc:docMk/>
            <pc:sldMk cId="3974088857" sldId="305"/>
            <ac:picMk id="8" creationId="{318C433F-0AE1-FEEE-29A4-E9D1553A168B}"/>
          </ac:picMkLst>
        </pc:picChg>
        <pc:picChg chg="add del mod">
          <ac:chgData name="XPRTZ | Wesley Noordam" userId="0b3324e7-76b4-4542-a89d-c635a3b2c446" providerId="ADAL" clId="{84C5245F-B617-4080-A143-0E4273C82DFA}" dt="2024-05-17T07:14:19.070" v="2714" actId="21"/>
          <ac:picMkLst>
            <pc:docMk/>
            <pc:sldMk cId="3974088857" sldId="305"/>
            <ac:picMk id="1026" creationId="{1BCACC24-CD43-42B0-7CA1-4B162EF4F84B}"/>
          </ac:picMkLst>
        </pc:picChg>
        <pc:picChg chg="add">
          <ac:chgData name="XPRTZ | Wesley Noordam" userId="0b3324e7-76b4-4542-a89d-c635a3b2c446" providerId="ADAL" clId="{84C5245F-B617-4080-A143-0E4273C82DFA}" dt="2024-05-17T07:14:56.155" v="2761"/>
          <ac:picMkLst>
            <pc:docMk/>
            <pc:sldMk cId="3974088857" sldId="305"/>
            <ac:picMk id="1028" creationId="{C40760B9-5E1A-0A8B-033A-B9B20D04DB8D}"/>
          </ac:picMkLst>
        </pc:picChg>
        <pc:picChg chg="add del mod">
          <ac:chgData name="XPRTZ | Wesley Noordam" userId="0b3324e7-76b4-4542-a89d-c635a3b2c446" providerId="ADAL" clId="{84C5245F-B617-4080-A143-0E4273C82DFA}" dt="2024-06-06T09:07:22.507" v="5641" actId="478"/>
          <ac:picMkLst>
            <pc:docMk/>
            <pc:sldMk cId="3974088857" sldId="305"/>
            <ac:picMk id="1030" creationId="{A16EC821-3026-F27B-44DA-71C5394DBC73}"/>
          </ac:picMkLst>
        </pc:picChg>
        <pc:picChg chg="add mod">
          <ac:chgData name="XPRTZ | Wesley Noordam" userId="0b3324e7-76b4-4542-a89d-c635a3b2c446" providerId="ADAL" clId="{84C5245F-B617-4080-A143-0E4273C82DFA}" dt="2024-06-06T09:07:34.129" v="5644" actId="1076"/>
          <ac:picMkLst>
            <pc:docMk/>
            <pc:sldMk cId="3974088857" sldId="305"/>
            <ac:picMk id="3074" creationId="{012A99B9-3219-FBC2-52D6-912A51E41B92}"/>
          </ac:picMkLst>
        </pc:picChg>
      </pc:sldChg>
      <pc:sldChg chg="delSp modSp add del mod modAnim">
        <pc:chgData name="XPRTZ | Wesley Noordam" userId="0b3324e7-76b4-4542-a89d-c635a3b2c446" providerId="ADAL" clId="{84C5245F-B617-4080-A143-0E4273C82DFA}" dt="2024-05-16T13:51:37.125" v="2489" actId="47"/>
        <pc:sldMkLst>
          <pc:docMk/>
          <pc:sldMk cId="1678767713" sldId="306"/>
        </pc:sldMkLst>
        <pc:spChg chg="mod">
          <ac:chgData name="XPRTZ | Wesley Noordam" userId="0b3324e7-76b4-4542-a89d-c635a3b2c446" providerId="ADAL" clId="{84C5245F-B617-4080-A143-0E4273C82DFA}" dt="2024-05-16T13:51:24.705" v="2470" actId="20577"/>
          <ac:spMkLst>
            <pc:docMk/>
            <pc:sldMk cId="1678767713" sldId="306"/>
            <ac:spMk id="2" creationId="{D831BC00-1348-B3B1-20D2-09EC9EAD786B}"/>
          </ac:spMkLst>
        </pc:spChg>
        <pc:spChg chg="del">
          <ac:chgData name="XPRTZ | Wesley Noordam" userId="0b3324e7-76b4-4542-a89d-c635a3b2c446" providerId="ADAL" clId="{84C5245F-B617-4080-A143-0E4273C82DFA}" dt="2024-05-16T13:51:28.604" v="2471" actId="478"/>
          <ac:spMkLst>
            <pc:docMk/>
            <pc:sldMk cId="1678767713" sldId="306"/>
            <ac:spMk id="5" creationId="{6594AA6D-41C0-393C-B764-7CB330B9DAF6}"/>
          </ac:spMkLst>
        </pc:spChg>
        <pc:spChg chg="del">
          <ac:chgData name="XPRTZ | Wesley Noordam" userId="0b3324e7-76b4-4542-a89d-c635a3b2c446" providerId="ADAL" clId="{84C5245F-B617-4080-A143-0E4273C82DFA}" dt="2024-05-16T13:51:28.604" v="2471" actId="478"/>
          <ac:spMkLst>
            <pc:docMk/>
            <pc:sldMk cId="1678767713" sldId="306"/>
            <ac:spMk id="6" creationId="{1449F607-BF7A-3B9C-0D61-64751878ED46}"/>
          </ac:spMkLst>
        </pc:spChg>
        <pc:spChg chg="del">
          <ac:chgData name="XPRTZ | Wesley Noordam" userId="0b3324e7-76b4-4542-a89d-c635a3b2c446" providerId="ADAL" clId="{84C5245F-B617-4080-A143-0E4273C82DFA}" dt="2024-05-16T13:51:28.604" v="2471" actId="478"/>
          <ac:spMkLst>
            <pc:docMk/>
            <pc:sldMk cId="1678767713" sldId="306"/>
            <ac:spMk id="11" creationId="{5B559176-B907-B509-0103-2C0605330BAE}"/>
          </ac:spMkLst>
        </pc:spChg>
        <pc:spChg chg="del">
          <ac:chgData name="XPRTZ | Wesley Noordam" userId="0b3324e7-76b4-4542-a89d-c635a3b2c446" providerId="ADAL" clId="{84C5245F-B617-4080-A143-0E4273C82DFA}" dt="2024-05-16T13:51:28.604" v="2471" actId="478"/>
          <ac:spMkLst>
            <pc:docMk/>
            <pc:sldMk cId="1678767713" sldId="306"/>
            <ac:spMk id="12" creationId="{B6E52CF3-CE9C-20B4-AC63-08DF3B9D2F2A}"/>
          </ac:spMkLst>
        </pc:spChg>
        <pc:spChg chg="del">
          <ac:chgData name="XPRTZ | Wesley Noordam" userId="0b3324e7-76b4-4542-a89d-c635a3b2c446" providerId="ADAL" clId="{84C5245F-B617-4080-A143-0E4273C82DFA}" dt="2024-05-16T13:51:28.604" v="2471" actId="478"/>
          <ac:spMkLst>
            <pc:docMk/>
            <pc:sldMk cId="1678767713" sldId="306"/>
            <ac:spMk id="13" creationId="{CD5459FE-7AAC-6744-E093-D1B3661F2D8D}"/>
          </ac:spMkLst>
        </pc:spChg>
        <pc:spChg chg="del">
          <ac:chgData name="XPRTZ | Wesley Noordam" userId="0b3324e7-76b4-4542-a89d-c635a3b2c446" providerId="ADAL" clId="{84C5245F-B617-4080-A143-0E4273C82DFA}" dt="2024-05-16T13:51:28.604" v="2471" actId="478"/>
          <ac:spMkLst>
            <pc:docMk/>
            <pc:sldMk cId="1678767713" sldId="306"/>
            <ac:spMk id="14" creationId="{33D46C79-74C7-F1C8-EC8C-3FDCBB165A1B}"/>
          </ac:spMkLst>
        </pc:spChg>
        <pc:picChg chg="del">
          <ac:chgData name="XPRTZ | Wesley Noordam" userId="0b3324e7-76b4-4542-a89d-c635a3b2c446" providerId="ADAL" clId="{84C5245F-B617-4080-A143-0E4273C82DFA}" dt="2024-05-16T13:51:28.604" v="2471" actId="478"/>
          <ac:picMkLst>
            <pc:docMk/>
            <pc:sldMk cId="1678767713" sldId="306"/>
            <ac:picMk id="4" creationId="{3221DDC7-9DB0-612E-E7CD-C582F878FC15}"/>
          </ac:picMkLst>
        </pc:picChg>
        <pc:picChg chg="del">
          <ac:chgData name="XPRTZ | Wesley Noordam" userId="0b3324e7-76b4-4542-a89d-c635a3b2c446" providerId="ADAL" clId="{84C5245F-B617-4080-A143-0E4273C82DFA}" dt="2024-05-16T13:51:28.604" v="2471" actId="478"/>
          <ac:picMkLst>
            <pc:docMk/>
            <pc:sldMk cId="1678767713" sldId="306"/>
            <ac:picMk id="7" creationId="{69BEA5CD-3A1F-B383-A900-4F35DD4ABC6A}"/>
          </ac:picMkLst>
        </pc:picChg>
        <pc:picChg chg="del">
          <ac:chgData name="XPRTZ | Wesley Noordam" userId="0b3324e7-76b4-4542-a89d-c635a3b2c446" providerId="ADAL" clId="{84C5245F-B617-4080-A143-0E4273C82DFA}" dt="2024-05-16T13:51:28.604" v="2471" actId="478"/>
          <ac:picMkLst>
            <pc:docMk/>
            <pc:sldMk cId="1678767713" sldId="306"/>
            <ac:picMk id="8" creationId="{D2A29A5E-0D38-3015-816C-C38B77EADE6E}"/>
          </ac:picMkLst>
        </pc:picChg>
        <pc:picChg chg="del">
          <ac:chgData name="XPRTZ | Wesley Noordam" userId="0b3324e7-76b4-4542-a89d-c635a3b2c446" providerId="ADAL" clId="{84C5245F-B617-4080-A143-0E4273C82DFA}" dt="2024-05-16T13:51:28.604" v="2471" actId="478"/>
          <ac:picMkLst>
            <pc:docMk/>
            <pc:sldMk cId="1678767713" sldId="306"/>
            <ac:picMk id="9" creationId="{801A4270-1FE7-392D-7ADA-57AF18A167E0}"/>
          </ac:picMkLst>
        </pc:picChg>
        <pc:picChg chg="del">
          <ac:chgData name="XPRTZ | Wesley Noordam" userId="0b3324e7-76b4-4542-a89d-c635a3b2c446" providerId="ADAL" clId="{84C5245F-B617-4080-A143-0E4273C82DFA}" dt="2024-05-16T13:51:28.604" v="2471" actId="478"/>
          <ac:picMkLst>
            <pc:docMk/>
            <pc:sldMk cId="1678767713" sldId="306"/>
            <ac:picMk id="10" creationId="{E9F4B86A-AA31-666D-346B-5B722CD1EAAF}"/>
          </ac:picMkLst>
        </pc:picChg>
      </pc:sldChg>
      <pc:sldChg chg="addSp delSp modSp new mod delAnim modAnim modNotesTx">
        <pc:chgData name="XPRTZ | Wesley Noordam" userId="0b3324e7-76b4-4542-a89d-c635a3b2c446" providerId="ADAL" clId="{84C5245F-B617-4080-A143-0E4273C82DFA}" dt="2024-06-06T09:11:59.728" v="5695" actId="1076"/>
        <pc:sldMkLst>
          <pc:docMk/>
          <pc:sldMk cId="2649017745" sldId="307"/>
        </pc:sldMkLst>
        <pc:spChg chg="mod">
          <ac:chgData name="XPRTZ | Wesley Noordam" userId="0b3324e7-76b4-4542-a89d-c635a3b2c446" providerId="ADAL" clId="{84C5245F-B617-4080-A143-0E4273C82DFA}" dt="2024-05-16T13:51:35.696" v="2488" actId="20577"/>
          <ac:spMkLst>
            <pc:docMk/>
            <pc:sldMk cId="2649017745" sldId="307"/>
            <ac:spMk id="2" creationId="{01BF6ECC-C7C1-4436-072D-67B4C3709036}"/>
          </ac:spMkLst>
        </pc:spChg>
        <pc:spChg chg="del mod">
          <ac:chgData name="XPRTZ | Wesley Noordam" userId="0b3324e7-76b4-4542-a89d-c635a3b2c446" providerId="ADAL" clId="{84C5245F-B617-4080-A143-0E4273C82DFA}" dt="2024-05-17T09:08:59.050" v="3680" actId="478"/>
          <ac:spMkLst>
            <pc:docMk/>
            <pc:sldMk cId="2649017745" sldId="307"/>
            <ac:spMk id="3" creationId="{1AE3794C-FB3C-84A0-7273-B5A3EE1B567A}"/>
          </ac:spMkLst>
        </pc:spChg>
        <pc:spChg chg="add del">
          <ac:chgData name="XPRTZ | Wesley Noordam" userId="0b3324e7-76b4-4542-a89d-c635a3b2c446" providerId="ADAL" clId="{84C5245F-B617-4080-A143-0E4273C82DFA}" dt="2024-06-06T09:09:18.369" v="5654" actId="22"/>
          <ac:spMkLst>
            <pc:docMk/>
            <pc:sldMk cId="2649017745" sldId="307"/>
            <ac:spMk id="4" creationId="{49195768-FC79-F0D6-A3A3-D20293CAD187}"/>
          </ac:spMkLst>
        </pc:spChg>
        <pc:spChg chg="add del mod">
          <ac:chgData name="XPRTZ | Wesley Noordam" userId="0b3324e7-76b4-4542-a89d-c635a3b2c446" providerId="ADAL" clId="{84C5245F-B617-4080-A143-0E4273C82DFA}" dt="2024-05-17T09:09:05.557" v="3684"/>
          <ac:spMkLst>
            <pc:docMk/>
            <pc:sldMk cId="2649017745" sldId="307"/>
            <ac:spMk id="5" creationId="{84E82B0E-E336-0DA1-B316-1317B504B80C}"/>
          </ac:spMkLst>
        </pc:spChg>
        <pc:spChg chg="add mod">
          <ac:chgData name="XPRTZ | Wesley Noordam" userId="0b3324e7-76b4-4542-a89d-c635a3b2c446" providerId="ADAL" clId="{84C5245F-B617-4080-A143-0E4273C82DFA}" dt="2024-06-06T09:11:59.728" v="5695" actId="1076"/>
          <ac:spMkLst>
            <pc:docMk/>
            <pc:sldMk cId="2649017745" sldId="307"/>
            <ac:spMk id="7" creationId="{3A6B7D75-39E9-D3A2-ADC9-6DC5A51A8FA0}"/>
          </ac:spMkLst>
        </pc:spChg>
        <pc:spChg chg="add del mod">
          <ac:chgData name="XPRTZ | Wesley Noordam" userId="0b3324e7-76b4-4542-a89d-c635a3b2c446" providerId="ADAL" clId="{84C5245F-B617-4080-A143-0E4273C82DFA}" dt="2024-05-17T09:09:32.943" v="3697" actId="478"/>
          <ac:spMkLst>
            <pc:docMk/>
            <pc:sldMk cId="2649017745" sldId="307"/>
            <ac:spMk id="8" creationId="{4A7DF03E-187F-A104-9B0A-BE7A046FA81B}"/>
          </ac:spMkLst>
        </pc:spChg>
        <pc:spChg chg="mod topLvl">
          <ac:chgData name="XPRTZ | Wesley Noordam" userId="0b3324e7-76b4-4542-a89d-c635a3b2c446" providerId="ADAL" clId="{84C5245F-B617-4080-A143-0E4273C82DFA}" dt="2024-05-17T09:12:56.198" v="3761" actId="1076"/>
          <ac:spMkLst>
            <pc:docMk/>
            <pc:sldMk cId="2649017745" sldId="307"/>
            <ac:spMk id="12" creationId="{5C9B61E4-FE38-26E3-79BC-0EB0730A76BD}"/>
          </ac:spMkLst>
        </pc:spChg>
        <pc:spChg chg="add mod">
          <ac:chgData name="XPRTZ | Wesley Noordam" userId="0b3324e7-76b4-4542-a89d-c635a3b2c446" providerId="ADAL" clId="{84C5245F-B617-4080-A143-0E4273C82DFA}" dt="2024-05-17T09:13:01.375" v="3762" actId="164"/>
          <ac:spMkLst>
            <pc:docMk/>
            <pc:sldMk cId="2649017745" sldId="307"/>
            <ac:spMk id="15" creationId="{19B57437-52A9-508D-E65F-AA96893CBA4F}"/>
          </ac:spMkLst>
        </pc:spChg>
        <pc:spChg chg="add del">
          <ac:chgData name="XPRTZ | Wesley Noordam" userId="0b3324e7-76b4-4542-a89d-c635a3b2c446" providerId="ADAL" clId="{84C5245F-B617-4080-A143-0E4273C82DFA}" dt="2024-05-17T10:29:15.475" v="3867" actId="22"/>
          <ac:spMkLst>
            <pc:docMk/>
            <pc:sldMk cId="2649017745" sldId="307"/>
            <ac:spMk id="18" creationId="{AC977969-0F0E-910E-9956-1479AAB65B43}"/>
          </ac:spMkLst>
        </pc:spChg>
        <pc:grpChg chg="add del mod">
          <ac:chgData name="XPRTZ | Wesley Noordam" userId="0b3324e7-76b4-4542-a89d-c635a3b2c446" providerId="ADAL" clId="{84C5245F-B617-4080-A143-0E4273C82DFA}" dt="2024-05-17T09:10:20.435" v="3704" actId="478"/>
          <ac:grpSpMkLst>
            <pc:docMk/>
            <pc:sldMk cId="2649017745" sldId="307"/>
            <ac:grpSpMk id="10" creationId="{AEFD6673-857D-3B26-9247-A6740F60A156}"/>
          </ac:grpSpMkLst>
        </pc:grpChg>
        <pc:grpChg chg="add del mod">
          <ac:chgData name="XPRTZ | Wesley Noordam" userId="0b3324e7-76b4-4542-a89d-c635a3b2c446" providerId="ADAL" clId="{84C5245F-B617-4080-A143-0E4273C82DFA}" dt="2024-05-17T09:13:25.979" v="3790" actId="478"/>
          <ac:grpSpMkLst>
            <pc:docMk/>
            <pc:sldMk cId="2649017745" sldId="307"/>
            <ac:grpSpMk id="13" creationId="{E0716A79-A74C-571A-0225-F58934EC90FF}"/>
          </ac:grpSpMkLst>
        </pc:grpChg>
        <pc:grpChg chg="add mod">
          <ac:chgData name="XPRTZ | Wesley Noordam" userId="0b3324e7-76b4-4542-a89d-c635a3b2c446" providerId="ADAL" clId="{84C5245F-B617-4080-A143-0E4273C82DFA}" dt="2024-05-17T09:13:01.375" v="3762" actId="164"/>
          <ac:grpSpMkLst>
            <pc:docMk/>
            <pc:sldMk cId="2649017745" sldId="307"/>
            <ac:grpSpMk id="14" creationId="{3CCCF45A-248F-C51E-1112-646DFA483240}"/>
          </ac:grpSpMkLst>
        </pc:grpChg>
        <pc:grpChg chg="add del mod">
          <ac:chgData name="XPRTZ | Wesley Noordam" userId="0b3324e7-76b4-4542-a89d-c635a3b2c446" providerId="ADAL" clId="{84C5245F-B617-4080-A143-0E4273C82DFA}" dt="2024-05-17T09:13:26.334" v="3791" actId="478"/>
          <ac:grpSpMkLst>
            <pc:docMk/>
            <pc:sldMk cId="2649017745" sldId="307"/>
            <ac:grpSpMk id="16" creationId="{B130C7D1-A511-4357-EA98-29A0337A906E}"/>
          </ac:grpSpMkLst>
        </pc:grpChg>
        <pc:picChg chg="add mod">
          <ac:chgData name="XPRTZ | Wesley Noordam" userId="0b3324e7-76b4-4542-a89d-c635a3b2c446" providerId="ADAL" clId="{84C5245F-B617-4080-A143-0E4273C82DFA}" dt="2024-05-17T09:09:03.656" v="3683"/>
          <ac:picMkLst>
            <pc:docMk/>
            <pc:sldMk cId="2649017745" sldId="307"/>
            <ac:picMk id="6" creationId="{DCE5B1B7-F65D-50CC-30D3-24E94CDB1B5F}"/>
          </ac:picMkLst>
        </pc:picChg>
        <pc:picChg chg="add del mod">
          <ac:chgData name="XPRTZ | Wesley Noordam" userId="0b3324e7-76b4-4542-a89d-c635a3b2c446" providerId="ADAL" clId="{84C5245F-B617-4080-A143-0E4273C82DFA}" dt="2024-05-17T09:09:13.153" v="3691" actId="21"/>
          <ac:picMkLst>
            <pc:docMk/>
            <pc:sldMk cId="2649017745" sldId="307"/>
            <ac:picMk id="7" creationId="{9BABEA81-514D-5388-56FF-6865BF20CBB9}"/>
          </ac:picMkLst>
        </pc:picChg>
        <pc:picChg chg="add del mod">
          <ac:chgData name="XPRTZ | Wesley Noordam" userId="0b3324e7-76b4-4542-a89d-c635a3b2c446" providerId="ADAL" clId="{84C5245F-B617-4080-A143-0E4273C82DFA}" dt="2024-06-06T09:09:04.414" v="5652" actId="478"/>
          <ac:picMkLst>
            <pc:docMk/>
            <pc:sldMk cId="2649017745" sldId="307"/>
            <ac:picMk id="9" creationId="{9BABEA81-514D-5388-56FF-6865BF20CBB9}"/>
          </ac:picMkLst>
        </pc:picChg>
        <pc:picChg chg="del mod topLvl">
          <ac:chgData name="XPRTZ | Wesley Noordam" userId="0b3324e7-76b4-4542-a89d-c635a3b2c446" providerId="ADAL" clId="{84C5245F-B617-4080-A143-0E4273C82DFA}" dt="2024-05-17T09:10:20.435" v="3704" actId="478"/>
          <ac:picMkLst>
            <pc:docMk/>
            <pc:sldMk cId="2649017745" sldId="307"/>
            <ac:picMk id="11" creationId="{B47C2947-5DED-B7EE-2116-120960650DBA}"/>
          </ac:picMkLst>
        </pc:picChg>
        <pc:picChg chg="add mod">
          <ac:chgData name="XPRTZ | Wesley Noordam" userId="0b3324e7-76b4-4542-a89d-c635a3b2c446" providerId="ADAL" clId="{84C5245F-B617-4080-A143-0E4273C82DFA}" dt="2024-05-17T09:08:48.905" v="3676" actId="14100"/>
          <ac:picMkLst>
            <pc:docMk/>
            <pc:sldMk cId="2649017745" sldId="307"/>
            <ac:picMk id="3074" creationId="{21155C5B-6D65-90CD-AA5F-FE5BD74B6882}"/>
          </ac:picMkLst>
        </pc:picChg>
        <pc:picChg chg="add del mod">
          <ac:chgData name="XPRTZ | Wesley Noordam" userId="0b3324e7-76b4-4542-a89d-c635a3b2c446" providerId="ADAL" clId="{84C5245F-B617-4080-A143-0E4273C82DFA}" dt="2024-05-17T09:09:01.414" v="3681" actId="21"/>
          <ac:picMkLst>
            <pc:docMk/>
            <pc:sldMk cId="2649017745" sldId="307"/>
            <ac:picMk id="3076" creationId="{DCE5B1B7-F65D-50CC-30D3-24E94CDB1B5F}"/>
          </ac:picMkLst>
        </pc:picChg>
        <pc:picChg chg="add mod">
          <ac:chgData name="XPRTZ | Wesley Noordam" userId="0b3324e7-76b4-4542-a89d-c635a3b2c446" providerId="ADAL" clId="{84C5245F-B617-4080-A143-0E4273C82DFA}" dt="2024-05-17T09:10:45.016" v="3710" actId="1076"/>
          <ac:picMkLst>
            <pc:docMk/>
            <pc:sldMk cId="2649017745" sldId="307"/>
            <ac:picMk id="3078" creationId="{7381107D-43B4-7C13-6797-915A7425C64A}"/>
          </ac:picMkLst>
        </pc:picChg>
        <pc:picChg chg="add mod">
          <ac:chgData name="XPRTZ | Wesley Noordam" userId="0b3324e7-76b4-4542-a89d-c635a3b2c446" providerId="ADAL" clId="{84C5245F-B617-4080-A143-0E4273C82DFA}" dt="2024-05-17T09:12:34.878" v="3745" actId="1076"/>
          <ac:picMkLst>
            <pc:docMk/>
            <pc:sldMk cId="2649017745" sldId="307"/>
            <ac:picMk id="3080" creationId="{BABDF90A-DBA8-587D-7F99-6B272ACB0617}"/>
          </ac:picMkLst>
        </pc:picChg>
        <pc:picChg chg="add mod">
          <ac:chgData name="XPRTZ | Wesley Noordam" userId="0b3324e7-76b4-4542-a89d-c635a3b2c446" providerId="ADAL" clId="{84C5245F-B617-4080-A143-0E4273C82DFA}" dt="2024-05-17T09:12:34.878" v="3745" actId="1076"/>
          <ac:picMkLst>
            <pc:docMk/>
            <pc:sldMk cId="2649017745" sldId="307"/>
            <ac:picMk id="3082" creationId="{180E877E-8D0C-2035-C57E-691B8FD3A7C9}"/>
          </ac:picMkLst>
        </pc:picChg>
        <pc:picChg chg="add mod">
          <ac:chgData name="XPRTZ | Wesley Noordam" userId="0b3324e7-76b4-4542-a89d-c635a3b2c446" providerId="ADAL" clId="{84C5245F-B617-4080-A143-0E4273C82DFA}" dt="2024-05-17T10:29:09.827" v="3865" actId="1076"/>
          <ac:picMkLst>
            <pc:docMk/>
            <pc:sldMk cId="2649017745" sldId="307"/>
            <ac:picMk id="3084" creationId="{08711FF4-3B19-3119-B614-B482FDBE2056}"/>
          </ac:picMkLst>
        </pc:picChg>
        <pc:picChg chg="add del mod">
          <ac:chgData name="XPRTZ | Wesley Noordam" userId="0b3324e7-76b4-4542-a89d-c635a3b2c446" providerId="ADAL" clId="{84C5245F-B617-4080-A143-0E4273C82DFA}" dt="2024-06-06T09:08:02.972" v="5648" actId="478"/>
          <ac:picMkLst>
            <pc:docMk/>
            <pc:sldMk cId="2649017745" sldId="307"/>
            <ac:picMk id="3086" creationId="{A3C789BD-CF4E-B3BC-D6CE-EF624E40EE2A}"/>
          </ac:picMkLst>
        </pc:picChg>
        <pc:picChg chg="add del mod">
          <ac:chgData name="XPRTZ | Wesley Noordam" userId="0b3324e7-76b4-4542-a89d-c635a3b2c446" providerId="ADAL" clId="{84C5245F-B617-4080-A143-0E4273C82DFA}" dt="2024-06-06T09:09:04.414" v="5652" actId="478"/>
          <ac:picMkLst>
            <pc:docMk/>
            <pc:sldMk cId="2649017745" sldId="307"/>
            <ac:picMk id="4098" creationId="{83823CDE-E117-F5FB-8731-510723921317}"/>
          </ac:picMkLst>
        </pc:picChg>
        <pc:picChg chg="add del mod">
          <ac:chgData name="XPRTZ | Wesley Noordam" userId="0b3324e7-76b4-4542-a89d-c635a3b2c446" providerId="ADAL" clId="{84C5245F-B617-4080-A143-0E4273C82DFA}" dt="2024-06-06T09:09:40.545" v="5661" actId="478"/>
          <ac:picMkLst>
            <pc:docMk/>
            <pc:sldMk cId="2649017745" sldId="307"/>
            <ac:picMk id="4100" creationId="{BAAC1F5D-75A9-734B-04B6-BFB91AFE9F33}"/>
          </ac:picMkLst>
        </pc:picChg>
        <pc:picChg chg="add mod">
          <ac:chgData name="XPRTZ | Wesley Noordam" userId="0b3324e7-76b4-4542-a89d-c635a3b2c446" providerId="ADAL" clId="{84C5245F-B617-4080-A143-0E4273C82DFA}" dt="2024-06-06T09:09:48.949" v="5666" actId="1076"/>
          <ac:picMkLst>
            <pc:docMk/>
            <pc:sldMk cId="2649017745" sldId="307"/>
            <ac:picMk id="4102" creationId="{972897D4-F056-5D3E-8010-F2F96A996E23}"/>
          </ac:picMkLst>
        </pc:picChg>
        <pc:picChg chg="add mod">
          <ac:chgData name="XPRTZ | Wesley Noordam" userId="0b3324e7-76b4-4542-a89d-c635a3b2c446" providerId="ADAL" clId="{84C5245F-B617-4080-A143-0E4273C82DFA}" dt="2024-06-06T09:10:18.335" v="5672" actId="1076"/>
          <ac:picMkLst>
            <pc:docMk/>
            <pc:sldMk cId="2649017745" sldId="307"/>
            <ac:picMk id="4104" creationId="{0459726C-82F2-508F-F7A0-7714B0638D33}"/>
          </ac:picMkLst>
        </pc:picChg>
        <pc:cxnChg chg="add del mod">
          <ac:chgData name="XPRTZ | Wesley Noordam" userId="0b3324e7-76b4-4542-a89d-c635a3b2c446" providerId="ADAL" clId="{84C5245F-B617-4080-A143-0E4273C82DFA}" dt="2024-06-06T09:11:20.803" v="5683" actId="478"/>
          <ac:cxnSpMkLst>
            <pc:docMk/>
            <pc:sldMk cId="2649017745" sldId="307"/>
            <ac:cxnSpMk id="6" creationId="{8D6B537D-FDE0-CD16-3E91-B7F7610D050C}"/>
          </ac:cxnSpMkLst>
        </pc:cxnChg>
      </pc:sldChg>
      <pc:sldChg chg="addSp delSp modSp add mod">
        <pc:chgData name="XPRTZ | Wesley Noordam" userId="0b3324e7-76b4-4542-a89d-c635a3b2c446" providerId="ADAL" clId="{84C5245F-B617-4080-A143-0E4273C82DFA}" dt="2024-05-22T07:15:34.538" v="5309" actId="1076"/>
        <pc:sldMkLst>
          <pc:docMk/>
          <pc:sldMk cId="1361951812" sldId="308"/>
        </pc:sldMkLst>
        <pc:spChg chg="mod">
          <ac:chgData name="XPRTZ | Wesley Noordam" userId="0b3324e7-76b4-4542-a89d-c635a3b2c446" providerId="ADAL" clId="{84C5245F-B617-4080-A143-0E4273C82DFA}" dt="2024-05-17T09:08:11.883" v="3671" actId="20577"/>
          <ac:spMkLst>
            <pc:docMk/>
            <pc:sldMk cId="1361951812" sldId="308"/>
            <ac:spMk id="2" creationId="{01BF6ECC-C7C1-4436-072D-67B4C3709036}"/>
          </ac:spMkLst>
        </pc:spChg>
        <pc:spChg chg="add del mod">
          <ac:chgData name="XPRTZ | Wesley Noordam" userId="0b3324e7-76b4-4542-a89d-c635a3b2c446" providerId="ADAL" clId="{84C5245F-B617-4080-A143-0E4273C82DFA}" dt="2024-05-17T09:26:54.436" v="3851"/>
          <ac:spMkLst>
            <pc:docMk/>
            <pc:sldMk cId="1361951812" sldId="308"/>
            <ac:spMk id="3" creationId="{1AE3794C-FB3C-84A0-7273-B5A3EE1B567A}"/>
          </ac:spMkLst>
        </pc:spChg>
        <pc:spChg chg="add del mod">
          <ac:chgData name="XPRTZ | Wesley Noordam" userId="0b3324e7-76b4-4542-a89d-c635a3b2c446" providerId="ADAL" clId="{84C5245F-B617-4080-A143-0E4273C82DFA}" dt="2024-05-22T07:15:28.691" v="5307"/>
          <ac:spMkLst>
            <pc:docMk/>
            <pc:sldMk cId="1361951812" sldId="308"/>
            <ac:spMk id="3" creationId="{C68A36C8-122D-1082-5BF4-B33DE6660F19}"/>
          </ac:spMkLst>
        </pc:spChg>
        <pc:spChg chg="add del mod">
          <ac:chgData name="XPRTZ | Wesley Noordam" userId="0b3324e7-76b4-4542-a89d-c635a3b2c446" providerId="ADAL" clId="{84C5245F-B617-4080-A143-0E4273C82DFA}" dt="2024-05-17T09:26:49.495" v="3847" actId="478"/>
          <ac:spMkLst>
            <pc:docMk/>
            <pc:sldMk cId="1361951812" sldId="308"/>
            <ac:spMk id="5" creationId="{D07097B4-28A2-DE9E-80F1-B8C91280FF5B}"/>
          </ac:spMkLst>
        </pc:spChg>
        <pc:picChg chg="add mod">
          <ac:chgData name="XPRTZ | Wesley Noordam" userId="0b3324e7-76b4-4542-a89d-c635a3b2c446" providerId="ADAL" clId="{84C5245F-B617-4080-A143-0E4273C82DFA}" dt="2024-05-22T07:15:34.538" v="5309" actId="1076"/>
          <ac:picMkLst>
            <pc:docMk/>
            <pc:sldMk cId="1361951812" sldId="308"/>
            <ac:picMk id="2050" creationId="{29AEB69F-55AA-2EE7-2C58-A8E1819DB91F}"/>
          </ac:picMkLst>
        </pc:picChg>
        <pc:picChg chg="add mod">
          <ac:chgData name="XPRTZ | Wesley Noordam" userId="0b3324e7-76b4-4542-a89d-c635a3b2c446" providerId="ADAL" clId="{84C5245F-B617-4080-A143-0E4273C82DFA}" dt="2024-05-17T09:26:50.187" v="3849" actId="14100"/>
          <ac:picMkLst>
            <pc:docMk/>
            <pc:sldMk cId="1361951812" sldId="308"/>
            <ac:picMk id="7170" creationId="{DF3A6C89-C363-C8DC-2DBE-6401BF0F36E8}"/>
          </ac:picMkLst>
        </pc:picChg>
        <pc:picChg chg="add del mod">
          <ac:chgData name="XPRTZ | Wesley Noordam" userId="0b3324e7-76b4-4542-a89d-c635a3b2c446" providerId="ADAL" clId="{84C5245F-B617-4080-A143-0E4273C82DFA}" dt="2024-05-22T07:15:25.338" v="5306" actId="478"/>
          <ac:picMkLst>
            <pc:docMk/>
            <pc:sldMk cId="1361951812" sldId="308"/>
            <ac:picMk id="7172" creationId="{AD1EB280-89A6-0567-AF90-2B38FD0E47BA}"/>
          </ac:picMkLst>
        </pc:picChg>
      </pc:sldChg>
      <pc:sldChg chg="new del">
        <pc:chgData name="XPRTZ | Wesley Noordam" userId="0b3324e7-76b4-4542-a89d-c635a3b2c446" providerId="ADAL" clId="{84C5245F-B617-4080-A143-0E4273C82DFA}" dt="2024-05-17T06:05:55.689" v="2706" actId="47"/>
        <pc:sldMkLst>
          <pc:docMk/>
          <pc:sldMk cId="327904101" sldId="309"/>
        </pc:sldMkLst>
      </pc:sldChg>
      <pc:sldChg chg="addSp delSp modSp new mod modAnim">
        <pc:chgData name="XPRTZ | Wesley Noordam" userId="0b3324e7-76b4-4542-a89d-c635a3b2c446" providerId="ADAL" clId="{84C5245F-B617-4080-A143-0E4273C82DFA}" dt="2024-06-05T12:24:38.430" v="5522"/>
        <pc:sldMkLst>
          <pc:docMk/>
          <pc:sldMk cId="1260987277" sldId="309"/>
        </pc:sldMkLst>
        <pc:spChg chg="mod">
          <ac:chgData name="XPRTZ | Wesley Noordam" userId="0b3324e7-76b4-4542-a89d-c635a3b2c446" providerId="ADAL" clId="{84C5245F-B617-4080-A143-0E4273C82DFA}" dt="2024-05-17T10:42:36.729" v="4007" actId="313"/>
          <ac:spMkLst>
            <pc:docMk/>
            <pc:sldMk cId="1260987277" sldId="309"/>
            <ac:spMk id="2" creationId="{7E7A16AD-D2C5-896F-B07B-9B9E9AB13FDC}"/>
          </ac:spMkLst>
        </pc:spChg>
        <pc:spChg chg="del">
          <ac:chgData name="XPRTZ | Wesley Noordam" userId="0b3324e7-76b4-4542-a89d-c635a3b2c446" providerId="ADAL" clId="{84C5245F-B617-4080-A143-0E4273C82DFA}" dt="2024-05-17T07:57:17.921" v="3395" actId="478"/>
          <ac:spMkLst>
            <pc:docMk/>
            <pc:sldMk cId="1260987277" sldId="309"/>
            <ac:spMk id="3" creationId="{A814D13F-5BEA-2484-E8CB-9B98381ACE0C}"/>
          </ac:spMkLst>
        </pc:spChg>
        <pc:spChg chg="mod">
          <ac:chgData name="XPRTZ | Wesley Noordam" userId="0b3324e7-76b4-4542-a89d-c635a3b2c446" providerId="ADAL" clId="{84C5245F-B617-4080-A143-0E4273C82DFA}" dt="2024-05-17T08:12:07.417" v="3570" actId="1037"/>
          <ac:spMkLst>
            <pc:docMk/>
            <pc:sldMk cId="1260987277" sldId="309"/>
            <ac:spMk id="6" creationId="{AF29D2CA-24F7-A7B2-20C4-15618D14E8A5}"/>
          </ac:spMkLst>
        </pc:spChg>
        <pc:spChg chg="mod">
          <ac:chgData name="XPRTZ | Wesley Noordam" userId="0b3324e7-76b4-4542-a89d-c635a3b2c446" providerId="ADAL" clId="{84C5245F-B617-4080-A143-0E4273C82DFA}" dt="2024-05-17T08:12:07.417" v="3570" actId="1037"/>
          <ac:spMkLst>
            <pc:docMk/>
            <pc:sldMk cId="1260987277" sldId="309"/>
            <ac:spMk id="9" creationId="{28B86064-31EE-E3BA-C25B-F7CA4F6E2DF0}"/>
          </ac:spMkLst>
        </pc:spChg>
        <pc:spChg chg="mod">
          <ac:chgData name="XPRTZ | Wesley Noordam" userId="0b3324e7-76b4-4542-a89d-c635a3b2c446" providerId="ADAL" clId="{84C5245F-B617-4080-A143-0E4273C82DFA}" dt="2024-05-17T08:12:07.417" v="3570" actId="1037"/>
          <ac:spMkLst>
            <pc:docMk/>
            <pc:sldMk cId="1260987277" sldId="309"/>
            <ac:spMk id="12" creationId="{05A5EA4D-1A75-B780-3323-37BD276D3227}"/>
          </ac:spMkLst>
        </pc:spChg>
        <pc:spChg chg="mod">
          <ac:chgData name="XPRTZ | Wesley Noordam" userId="0b3324e7-76b4-4542-a89d-c635a3b2c446" providerId="ADAL" clId="{84C5245F-B617-4080-A143-0E4273C82DFA}" dt="2024-06-05T12:24:25.155" v="5520" actId="1076"/>
          <ac:spMkLst>
            <pc:docMk/>
            <pc:sldMk cId="1260987277" sldId="309"/>
            <ac:spMk id="15" creationId="{7757D009-AE52-4587-2B39-C59FC0FFA2C5}"/>
          </ac:spMkLst>
        </pc:spChg>
        <pc:spChg chg="mod">
          <ac:chgData name="XPRTZ | Wesley Noordam" userId="0b3324e7-76b4-4542-a89d-c635a3b2c446" providerId="ADAL" clId="{84C5245F-B617-4080-A143-0E4273C82DFA}" dt="2024-05-17T08:12:07.417" v="3570" actId="1037"/>
          <ac:spMkLst>
            <pc:docMk/>
            <pc:sldMk cId="1260987277" sldId="309"/>
            <ac:spMk id="18" creationId="{1FAAE993-9237-1656-DE9C-4B21D1D0E434}"/>
          </ac:spMkLst>
        </pc:spChg>
        <pc:grpChg chg="add mod">
          <ac:chgData name="XPRTZ | Wesley Noordam" userId="0b3324e7-76b4-4542-a89d-c635a3b2c446" providerId="ADAL" clId="{84C5245F-B617-4080-A143-0E4273C82DFA}" dt="2024-05-17T08:12:07.417" v="3570" actId="1037"/>
          <ac:grpSpMkLst>
            <pc:docMk/>
            <pc:sldMk cId="1260987277" sldId="309"/>
            <ac:grpSpMk id="4" creationId="{848CD309-0B18-8479-1614-022D1F0925C7}"/>
          </ac:grpSpMkLst>
        </pc:grpChg>
        <pc:grpChg chg="add mod">
          <ac:chgData name="XPRTZ | Wesley Noordam" userId="0b3324e7-76b4-4542-a89d-c635a3b2c446" providerId="ADAL" clId="{84C5245F-B617-4080-A143-0E4273C82DFA}" dt="2024-06-05T12:24:29.308" v="5521" actId="1076"/>
          <ac:grpSpMkLst>
            <pc:docMk/>
            <pc:sldMk cId="1260987277" sldId="309"/>
            <ac:grpSpMk id="7" creationId="{388B7D22-A93F-A7A7-C0EE-28AFC457AC85}"/>
          </ac:grpSpMkLst>
        </pc:grpChg>
        <pc:grpChg chg="add mod">
          <ac:chgData name="XPRTZ | Wesley Noordam" userId="0b3324e7-76b4-4542-a89d-c635a3b2c446" providerId="ADAL" clId="{84C5245F-B617-4080-A143-0E4273C82DFA}" dt="2024-05-17T08:12:07.417" v="3570" actId="1037"/>
          <ac:grpSpMkLst>
            <pc:docMk/>
            <pc:sldMk cId="1260987277" sldId="309"/>
            <ac:grpSpMk id="10" creationId="{C5FA2D07-06A5-5A6D-3B0D-74DB4BBFA15B}"/>
          </ac:grpSpMkLst>
        </pc:grpChg>
        <pc:grpChg chg="add mod">
          <ac:chgData name="XPRTZ | Wesley Noordam" userId="0b3324e7-76b4-4542-a89d-c635a3b2c446" providerId="ADAL" clId="{84C5245F-B617-4080-A143-0E4273C82DFA}" dt="2024-06-05T12:24:25.155" v="5520" actId="1076"/>
          <ac:grpSpMkLst>
            <pc:docMk/>
            <pc:sldMk cId="1260987277" sldId="309"/>
            <ac:grpSpMk id="13" creationId="{97387DB3-2450-E96D-FF61-9385E0749F98}"/>
          </ac:grpSpMkLst>
        </pc:grpChg>
        <pc:grpChg chg="add mod">
          <ac:chgData name="XPRTZ | Wesley Noordam" userId="0b3324e7-76b4-4542-a89d-c635a3b2c446" providerId="ADAL" clId="{84C5245F-B617-4080-A143-0E4273C82DFA}" dt="2024-05-17T08:12:07.417" v="3570" actId="1037"/>
          <ac:grpSpMkLst>
            <pc:docMk/>
            <pc:sldMk cId="1260987277" sldId="309"/>
            <ac:grpSpMk id="16" creationId="{7E8287E4-3C56-54D2-9E2A-451796DC75A0}"/>
          </ac:grpSpMkLst>
        </pc:grpChg>
        <pc:picChg chg="mod">
          <ac:chgData name="XPRTZ | Wesley Noordam" userId="0b3324e7-76b4-4542-a89d-c635a3b2c446" providerId="ADAL" clId="{84C5245F-B617-4080-A143-0E4273C82DFA}" dt="2024-05-17T08:12:07.417" v="3570" actId="1037"/>
          <ac:picMkLst>
            <pc:docMk/>
            <pc:sldMk cId="1260987277" sldId="309"/>
            <ac:picMk id="5" creationId="{92A29329-8C15-87D3-961F-DB6E06DE3FD8}"/>
          </ac:picMkLst>
        </pc:picChg>
        <pc:picChg chg="mod">
          <ac:chgData name="XPRTZ | Wesley Noordam" userId="0b3324e7-76b4-4542-a89d-c635a3b2c446" providerId="ADAL" clId="{84C5245F-B617-4080-A143-0E4273C82DFA}" dt="2024-05-17T08:12:07.417" v="3570" actId="1037"/>
          <ac:picMkLst>
            <pc:docMk/>
            <pc:sldMk cId="1260987277" sldId="309"/>
            <ac:picMk id="8" creationId="{31BD435E-8246-0715-E462-78B5DE45AE2D}"/>
          </ac:picMkLst>
        </pc:picChg>
        <pc:picChg chg="mod">
          <ac:chgData name="XPRTZ | Wesley Noordam" userId="0b3324e7-76b4-4542-a89d-c635a3b2c446" providerId="ADAL" clId="{84C5245F-B617-4080-A143-0E4273C82DFA}" dt="2024-05-17T08:12:07.417" v="3570" actId="1037"/>
          <ac:picMkLst>
            <pc:docMk/>
            <pc:sldMk cId="1260987277" sldId="309"/>
            <ac:picMk id="11" creationId="{74D839CD-C5BB-F840-02BC-DF9420B46C3F}"/>
          </ac:picMkLst>
        </pc:picChg>
        <pc:picChg chg="mod">
          <ac:chgData name="XPRTZ | Wesley Noordam" userId="0b3324e7-76b4-4542-a89d-c635a3b2c446" providerId="ADAL" clId="{84C5245F-B617-4080-A143-0E4273C82DFA}" dt="2024-06-05T12:24:25.155" v="5520" actId="1076"/>
          <ac:picMkLst>
            <pc:docMk/>
            <pc:sldMk cId="1260987277" sldId="309"/>
            <ac:picMk id="14" creationId="{57C8D1B1-238D-7DB1-F40C-171A2A4A8934}"/>
          </ac:picMkLst>
        </pc:picChg>
        <pc:picChg chg="mod">
          <ac:chgData name="XPRTZ | Wesley Noordam" userId="0b3324e7-76b4-4542-a89d-c635a3b2c446" providerId="ADAL" clId="{84C5245F-B617-4080-A143-0E4273C82DFA}" dt="2024-05-17T08:12:07.417" v="3570" actId="1037"/>
          <ac:picMkLst>
            <pc:docMk/>
            <pc:sldMk cId="1260987277" sldId="309"/>
            <ac:picMk id="17" creationId="{85AEBB5F-DEAE-62ED-8CE7-3B3DE3EB2B18}"/>
          </ac:picMkLst>
        </pc:picChg>
      </pc:sldChg>
      <pc:sldChg chg="addSp modSp add mod modAnim">
        <pc:chgData name="XPRTZ | Wesley Noordam" userId="0b3324e7-76b4-4542-a89d-c635a3b2c446" providerId="ADAL" clId="{84C5245F-B617-4080-A143-0E4273C82DFA}" dt="2024-06-06T07:35:19.386" v="5583" actId="1076"/>
        <pc:sldMkLst>
          <pc:docMk/>
          <pc:sldMk cId="665909043" sldId="310"/>
        </pc:sldMkLst>
        <pc:spChg chg="mod">
          <ac:chgData name="XPRTZ | Wesley Noordam" userId="0b3324e7-76b4-4542-a89d-c635a3b2c446" providerId="ADAL" clId="{84C5245F-B617-4080-A143-0E4273C82DFA}" dt="2024-05-17T09:13:21.557" v="3789" actId="5793"/>
          <ac:spMkLst>
            <pc:docMk/>
            <pc:sldMk cId="665909043" sldId="310"/>
            <ac:spMk id="2" creationId="{01BF6ECC-C7C1-4436-072D-67B4C3709036}"/>
          </ac:spMkLst>
        </pc:spChg>
        <pc:spChg chg="add mod">
          <ac:chgData name="XPRTZ | Wesley Noordam" userId="0b3324e7-76b4-4542-a89d-c635a3b2c446" providerId="ADAL" clId="{84C5245F-B617-4080-A143-0E4273C82DFA}" dt="2024-06-06T07:34:14.912" v="5574" actId="1076"/>
          <ac:spMkLst>
            <pc:docMk/>
            <pc:sldMk cId="665909043" sldId="310"/>
            <ac:spMk id="3" creationId="{E314E7D4-A84F-9354-B80C-9B70317881FE}"/>
          </ac:spMkLst>
        </pc:spChg>
        <pc:spChg chg="mod">
          <ac:chgData name="XPRTZ | Wesley Noordam" userId="0b3324e7-76b4-4542-a89d-c635a3b2c446" providerId="ADAL" clId="{84C5245F-B617-4080-A143-0E4273C82DFA}" dt="2024-06-06T07:35:19.386" v="5583" actId="1076"/>
          <ac:spMkLst>
            <pc:docMk/>
            <pc:sldMk cId="665909043" sldId="310"/>
            <ac:spMk id="12" creationId="{5C9B61E4-FE38-26E3-79BC-0EB0730A76BD}"/>
          </ac:spMkLst>
        </pc:spChg>
        <pc:spChg chg="mod">
          <ac:chgData name="XPRTZ | Wesley Noordam" userId="0b3324e7-76b4-4542-a89d-c635a3b2c446" providerId="ADAL" clId="{84C5245F-B617-4080-A143-0E4273C82DFA}" dt="2024-06-06T07:34:51.719" v="5582" actId="1076"/>
          <ac:spMkLst>
            <pc:docMk/>
            <pc:sldMk cId="665909043" sldId="310"/>
            <ac:spMk id="15" creationId="{19B57437-52A9-508D-E65F-AA96893CBA4F}"/>
          </ac:spMkLst>
        </pc:spChg>
        <pc:grpChg chg="add mod">
          <ac:chgData name="XPRTZ | Wesley Noordam" userId="0b3324e7-76b4-4542-a89d-c635a3b2c446" providerId="ADAL" clId="{84C5245F-B617-4080-A143-0E4273C82DFA}" dt="2024-06-06T07:34:14.912" v="5574" actId="1076"/>
          <ac:grpSpMkLst>
            <pc:docMk/>
            <pc:sldMk cId="665909043" sldId="310"/>
            <ac:grpSpMk id="4" creationId="{EAA94F3E-84C0-7684-B6F2-6A61357D9ADB}"/>
          </ac:grpSpMkLst>
        </pc:grpChg>
        <pc:grpChg chg="mod">
          <ac:chgData name="XPRTZ | Wesley Noordam" userId="0b3324e7-76b4-4542-a89d-c635a3b2c446" providerId="ADAL" clId="{84C5245F-B617-4080-A143-0E4273C82DFA}" dt="2024-06-06T07:34:26.731" v="5576" actId="1076"/>
          <ac:grpSpMkLst>
            <pc:docMk/>
            <pc:sldMk cId="665909043" sldId="310"/>
            <ac:grpSpMk id="13" creationId="{E0716A79-A74C-571A-0225-F58934EC90FF}"/>
          </ac:grpSpMkLst>
        </pc:grpChg>
        <pc:grpChg chg="mod">
          <ac:chgData name="XPRTZ | Wesley Noordam" userId="0b3324e7-76b4-4542-a89d-c635a3b2c446" providerId="ADAL" clId="{84C5245F-B617-4080-A143-0E4273C82DFA}" dt="2024-06-06T07:34:41.002" v="5581" actId="1035"/>
          <ac:grpSpMkLst>
            <pc:docMk/>
            <pc:sldMk cId="665909043" sldId="310"/>
            <ac:grpSpMk id="14" creationId="{3CCCF45A-248F-C51E-1112-646DFA483240}"/>
          </ac:grpSpMkLst>
        </pc:grpChg>
        <pc:grpChg chg="mod">
          <ac:chgData name="XPRTZ | Wesley Noordam" userId="0b3324e7-76b4-4542-a89d-c635a3b2c446" providerId="ADAL" clId="{84C5245F-B617-4080-A143-0E4273C82DFA}" dt="2024-06-06T07:34:41.002" v="5581" actId="1035"/>
          <ac:grpSpMkLst>
            <pc:docMk/>
            <pc:sldMk cId="665909043" sldId="310"/>
            <ac:grpSpMk id="16" creationId="{B130C7D1-A511-4357-EA98-29A0337A906E}"/>
          </ac:grpSpMkLst>
        </pc:grpChg>
        <pc:picChg chg="mod">
          <ac:chgData name="XPRTZ | Wesley Noordam" userId="0b3324e7-76b4-4542-a89d-c635a3b2c446" providerId="ADAL" clId="{84C5245F-B617-4080-A143-0E4273C82DFA}" dt="2024-05-17T09:16:42.359" v="3834" actId="1076"/>
          <ac:picMkLst>
            <pc:docMk/>
            <pc:sldMk cId="665909043" sldId="310"/>
            <ac:picMk id="9" creationId="{9BABEA81-514D-5388-56FF-6865BF20CBB9}"/>
          </ac:picMkLst>
        </pc:picChg>
        <pc:picChg chg="mod">
          <ac:chgData name="XPRTZ | Wesley Noordam" userId="0b3324e7-76b4-4542-a89d-c635a3b2c446" providerId="ADAL" clId="{84C5245F-B617-4080-A143-0E4273C82DFA}" dt="2024-06-06T07:34:26.731" v="5576" actId="1076"/>
          <ac:picMkLst>
            <pc:docMk/>
            <pc:sldMk cId="665909043" sldId="310"/>
            <ac:picMk id="3078" creationId="{7381107D-43B4-7C13-6797-915A7425C64A}"/>
          </ac:picMkLst>
        </pc:picChg>
        <pc:picChg chg="mod">
          <ac:chgData name="XPRTZ | Wesley Noordam" userId="0b3324e7-76b4-4542-a89d-c635a3b2c446" providerId="ADAL" clId="{84C5245F-B617-4080-A143-0E4273C82DFA}" dt="2024-06-06T07:34:41.002" v="5581" actId="1035"/>
          <ac:picMkLst>
            <pc:docMk/>
            <pc:sldMk cId="665909043" sldId="310"/>
            <ac:picMk id="3080" creationId="{BABDF90A-DBA8-587D-7F99-6B272ACB0617}"/>
          </ac:picMkLst>
        </pc:picChg>
        <pc:picChg chg="mod">
          <ac:chgData name="XPRTZ | Wesley Noordam" userId="0b3324e7-76b4-4542-a89d-c635a3b2c446" providerId="ADAL" clId="{84C5245F-B617-4080-A143-0E4273C82DFA}" dt="2024-06-06T07:34:41.002" v="5581" actId="1035"/>
          <ac:picMkLst>
            <pc:docMk/>
            <pc:sldMk cId="665909043" sldId="310"/>
            <ac:picMk id="3082" creationId="{180E877E-8D0C-2035-C57E-691B8FD3A7C9}"/>
          </ac:picMkLst>
        </pc:picChg>
        <pc:picChg chg="add mod">
          <ac:chgData name="XPRTZ | Wesley Noordam" userId="0b3324e7-76b4-4542-a89d-c635a3b2c446" providerId="ADAL" clId="{84C5245F-B617-4080-A143-0E4273C82DFA}" dt="2024-06-06T07:34:14.912" v="5574" actId="1076"/>
          <ac:picMkLst>
            <pc:docMk/>
            <pc:sldMk cId="665909043" sldId="310"/>
            <ac:picMk id="6146" creationId="{4F89E4D8-1506-4BFE-ACCD-7941141917BB}"/>
          </ac:picMkLst>
        </pc:picChg>
      </pc:sldChg>
      <pc:sldChg chg="addSp modSp new del mod">
        <pc:chgData name="XPRTZ | Wesley Noordam" userId="0b3324e7-76b4-4542-a89d-c635a3b2c446" providerId="ADAL" clId="{84C5245F-B617-4080-A143-0E4273C82DFA}" dt="2024-05-17T08:11:59.329" v="3542" actId="47"/>
        <pc:sldMkLst>
          <pc:docMk/>
          <pc:sldMk cId="1113933521" sldId="310"/>
        </pc:sldMkLst>
        <pc:picChg chg="add mod">
          <ac:chgData name="XPRTZ | Wesley Noordam" userId="0b3324e7-76b4-4542-a89d-c635a3b2c446" providerId="ADAL" clId="{84C5245F-B617-4080-A143-0E4273C82DFA}" dt="2024-05-17T08:11:52.870" v="3541" actId="1076"/>
          <ac:picMkLst>
            <pc:docMk/>
            <pc:sldMk cId="1113933521" sldId="310"/>
            <ac:picMk id="13" creationId="{4E9C8274-3555-AC5C-66DA-7108145F6DE6}"/>
          </ac:picMkLst>
        </pc:picChg>
      </pc:sldChg>
      <pc:sldChg chg="new del">
        <pc:chgData name="XPRTZ | Wesley Noordam" userId="0b3324e7-76b4-4542-a89d-c635a3b2c446" providerId="ADAL" clId="{84C5245F-B617-4080-A143-0E4273C82DFA}" dt="2024-05-17T10:21:37.505" v="3856" actId="47"/>
        <pc:sldMkLst>
          <pc:docMk/>
          <pc:sldMk cId="1115970154" sldId="311"/>
        </pc:sldMkLst>
      </pc:sldChg>
      <pc:sldChg chg="addSp delSp modSp new mod modAnim">
        <pc:chgData name="XPRTZ | Wesley Noordam" userId="0b3324e7-76b4-4542-a89d-c635a3b2c446" providerId="ADAL" clId="{84C5245F-B617-4080-A143-0E4273C82DFA}" dt="2024-05-22T06:03:50.872" v="4804" actId="1076"/>
        <pc:sldMkLst>
          <pc:docMk/>
          <pc:sldMk cId="2753707459" sldId="311"/>
        </pc:sldMkLst>
        <pc:spChg chg="mod">
          <ac:chgData name="XPRTZ | Wesley Noordam" userId="0b3324e7-76b4-4542-a89d-c635a3b2c446" providerId="ADAL" clId="{84C5245F-B617-4080-A143-0E4273C82DFA}" dt="2024-05-17T10:44:26.438" v="4029" actId="20577"/>
          <ac:spMkLst>
            <pc:docMk/>
            <pc:sldMk cId="2753707459" sldId="311"/>
            <ac:spMk id="2" creationId="{3B1A4D66-1B22-17CC-AC1E-5C9161F22F0B}"/>
          </ac:spMkLst>
        </pc:spChg>
        <pc:spChg chg="del">
          <ac:chgData name="XPRTZ | Wesley Noordam" userId="0b3324e7-76b4-4542-a89d-c635a3b2c446" providerId="ADAL" clId="{84C5245F-B617-4080-A143-0E4273C82DFA}" dt="2024-05-22T05:55:22.047" v="4782"/>
          <ac:spMkLst>
            <pc:docMk/>
            <pc:sldMk cId="2753707459" sldId="311"/>
            <ac:spMk id="3" creationId="{C5F103AF-345B-870C-399D-CCD7397E2D68}"/>
          </ac:spMkLst>
        </pc:spChg>
        <pc:picChg chg="add mod">
          <ac:chgData name="XPRTZ | Wesley Noordam" userId="0b3324e7-76b4-4542-a89d-c635a3b2c446" providerId="ADAL" clId="{84C5245F-B617-4080-A143-0E4273C82DFA}" dt="2024-05-22T05:55:22.047" v="4782"/>
          <ac:picMkLst>
            <pc:docMk/>
            <pc:sldMk cId="2753707459" sldId="311"/>
            <ac:picMk id="4" creationId="{337B720F-C089-08B2-EB6B-7D3B448D4E5A}"/>
          </ac:picMkLst>
        </pc:picChg>
        <pc:picChg chg="add">
          <ac:chgData name="XPRTZ | Wesley Noordam" userId="0b3324e7-76b4-4542-a89d-c635a3b2c446" providerId="ADAL" clId="{84C5245F-B617-4080-A143-0E4273C82DFA}" dt="2024-05-22T05:55:12.673" v="4775"/>
          <ac:picMkLst>
            <pc:docMk/>
            <pc:sldMk cId="2753707459" sldId="311"/>
            <ac:picMk id="1026" creationId="{FC09D8D3-F228-8E23-CF9A-1D3F79D0774F}"/>
          </ac:picMkLst>
        </pc:picChg>
        <pc:picChg chg="add del mod">
          <ac:chgData name="XPRTZ | Wesley Noordam" userId="0b3324e7-76b4-4542-a89d-c635a3b2c446" providerId="ADAL" clId="{84C5245F-B617-4080-A143-0E4273C82DFA}" dt="2024-05-22T05:55:21.278" v="4781" actId="21"/>
          <ac:picMkLst>
            <pc:docMk/>
            <pc:sldMk cId="2753707459" sldId="311"/>
            <ac:picMk id="1028" creationId="{337B720F-C089-08B2-EB6B-7D3B448D4E5A}"/>
          </ac:picMkLst>
        </pc:picChg>
        <pc:picChg chg="add mod">
          <ac:chgData name="XPRTZ | Wesley Noordam" userId="0b3324e7-76b4-4542-a89d-c635a3b2c446" providerId="ADAL" clId="{84C5245F-B617-4080-A143-0E4273C82DFA}" dt="2024-05-22T05:59:43.835" v="4791" actId="1076"/>
          <ac:picMkLst>
            <pc:docMk/>
            <pc:sldMk cId="2753707459" sldId="311"/>
            <ac:picMk id="1030" creationId="{E6278B9D-35CB-9F66-D81D-B6C3819E244D}"/>
          </ac:picMkLst>
        </pc:picChg>
        <pc:picChg chg="add mod">
          <ac:chgData name="XPRTZ | Wesley Noordam" userId="0b3324e7-76b4-4542-a89d-c635a3b2c446" providerId="ADAL" clId="{84C5245F-B617-4080-A143-0E4273C82DFA}" dt="2024-05-22T06:03:50.872" v="4804" actId="1076"/>
          <ac:picMkLst>
            <pc:docMk/>
            <pc:sldMk cId="2753707459" sldId="311"/>
            <ac:picMk id="1032" creationId="{D90C5B07-17F5-2891-25BC-01DBFE0ACCC6}"/>
          </ac:picMkLst>
        </pc:picChg>
      </pc:sldChg>
      <pc:sldChg chg="new del">
        <pc:chgData name="XPRTZ | Wesley Noordam" userId="0b3324e7-76b4-4542-a89d-c635a3b2c446" providerId="ADAL" clId="{84C5245F-B617-4080-A143-0E4273C82DFA}" dt="2024-05-21T13:10:18.438" v="4480" actId="47"/>
        <pc:sldMkLst>
          <pc:docMk/>
          <pc:sldMk cId="740318201" sldId="312"/>
        </pc:sldMkLst>
      </pc:sldChg>
      <pc:sldChg chg="new del">
        <pc:chgData name="XPRTZ | Wesley Noordam" userId="0b3324e7-76b4-4542-a89d-c635a3b2c446" providerId="ADAL" clId="{84C5245F-B617-4080-A143-0E4273C82DFA}" dt="2024-05-17T10:21:37.701" v="3857" actId="47"/>
        <pc:sldMkLst>
          <pc:docMk/>
          <pc:sldMk cId="3243726076" sldId="312"/>
        </pc:sldMkLst>
      </pc:sldChg>
      <pc:sldChg chg="modSp new del mod">
        <pc:chgData name="XPRTZ | Wesley Noordam" userId="0b3324e7-76b4-4542-a89d-c635a3b2c446" providerId="ADAL" clId="{84C5245F-B617-4080-A143-0E4273C82DFA}" dt="2024-05-21T13:10:18.884" v="4481" actId="47"/>
        <pc:sldMkLst>
          <pc:docMk/>
          <pc:sldMk cId="1656665714" sldId="313"/>
        </pc:sldMkLst>
        <pc:spChg chg="mod">
          <ac:chgData name="XPRTZ | Wesley Noordam" userId="0b3324e7-76b4-4542-a89d-c635a3b2c446" providerId="ADAL" clId="{84C5245F-B617-4080-A143-0E4273C82DFA}" dt="2024-05-21T12:54:51.003" v="4254" actId="27636"/>
          <ac:spMkLst>
            <pc:docMk/>
            <pc:sldMk cId="1656665714" sldId="313"/>
            <ac:spMk id="2" creationId="{B4D75199-9B2F-7511-3C87-29F2866327C3}"/>
          </ac:spMkLst>
        </pc:spChg>
      </pc:sldChg>
      <pc:sldChg chg="modSp new del mod">
        <pc:chgData name="XPRTZ | Wesley Noordam" userId="0b3324e7-76b4-4542-a89d-c635a3b2c446" providerId="ADAL" clId="{84C5245F-B617-4080-A143-0E4273C82DFA}" dt="2024-05-21T12:57:38.584" v="4313" actId="47"/>
        <pc:sldMkLst>
          <pc:docMk/>
          <pc:sldMk cId="3233321442" sldId="314"/>
        </pc:sldMkLst>
        <pc:spChg chg="mod">
          <ac:chgData name="XPRTZ | Wesley Noordam" userId="0b3324e7-76b4-4542-a89d-c635a3b2c446" providerId="ADAL" clId="{84C5245F-B617-4080-A143-0E4273C82DFA}" dt="2024-05-21T12:54:51.008" v="4255" actId="27636"/>
          <ac:spMkLst>
            <pc:docMk/>
            <pc:sldMk cId="3233321442" sldId="314"/>
            <ac:spMk id="2" creationId="{D8B1ED04-DDCB-91CA-2D16-3ADEE584628D}"/>
          </ac:spMkLst>
        </pc:spChg>
      </pc:sldChg>
      <pc:sldChg chg="addSp modSp new del mod">
        <pc:chgData name="XPRTZ | Wesley Noordam" userId="0b3324e7-76b4-4542-a89d-c635a3b2c446" providerId="ADAL" clId="{84C5245F-B617-4080-A143-0E4273C82DFA}" dt="2024-06-05T11:03:38.531" v="5517" actId="47"/>
        <pc:sldMkLst>
          <pc:docMk/>
          <pc:sldMk cId="4227518240" sldId="314"/>
        </pc:sldMkLst>
        <pc:spChg chg="mod">
          <ac:chgData name="XPRTZ | Wesley Noordam" userId="0b3324e7-76b4-4542-a89d-c635a3b2c446" providerId="ADAL" clId="{84C5245F-B617-4080-A143-0E4273C82DFA}" dt="2024-05-21T13:10:03.574" v="4458" actId="20577"/>
          <ac:spMkLst>
            <pc:docMk/>
            <pc:sldMk cId="4227518240" sldId="314"/>
            <ac:spMk id="4" creationId="{4AB695D2-9036-BF1E-491E-A30BAD944007}"/>
          </ac:spMkLst>
        </pc:spChg>
        <pc:spChg chg="mod">
          <ac:chgData name="XPRTZ | Wesley Noordam" userId="0b3324e7-76b4-4542-a89d-c635a3b2c446" providerId="ADAL" clId="{84C5245F-B617-4080-A143-0E4273C82DFA}" dt="2024-05-21T13:10:08.185" v="4479" actId="20577"/>
          <ac:spMkLst>
            <pc:docMk/>
            <pc:sldMk cId="4227518240" sldId="314"/>
            <ac:spMk id="5" creationId="{CC4DBE99-25EF-95F4-0C4B-B2653F85FE17}"/>
          </ac:spMkLst>
        </pc:spChg>
        <pc:picChg chg="add mod">
          <ac:chgData name="XPRTZ | Wesley Noordam" userId="0b3324e7-76b4-4542-a89d-c635a3b2c446" providerId="ADAL" clId="{84C5245F-B617-4080-A143-0E4273C82DFA}" dt="2024-05-21T13:09:20.236" v="4420"/>
          <ac:picMkLst>
            <pc:docMk/>
            <pc:sldMk cId="4227518240" sldId="314"/>
            <ac:picMk id="6" creationId="{A039A457-D707-4D72-B753-7026F4F7B266}"/>
          </ac:picMkLst>
        </pc:picChg>
        <pc:picChg chg="add mod">
          <ac:chgData name="XPRTZ | Wesley Noordam" userId="0b3324e7-76b4-4542-a89d-c635a3b2c446" providerId="ADAL" clId="{84C5245F-B617-4080-A143-0E4273C82DFA}" dt="2024-05-21T13:09:23.996" v="4421" actId="1076"/>
          <ac:picMkLst>
            <pc:docMk/>
            <pc:sldMk cId="4227518240" sldId="314"/>
            <ac:picMk id="14" creationId="{792CBDD9-83BA-A1A8-59E5-870BD1A41F7B}"/>
          </ac:picMkLst>
        </pc:picChg>
      </pc:sldChg>
      <pc:sldChg chg="new del">
        <pc:chgData name="XPRTZ | Wesley Noordam" userId="0b3324e7-76b4-4542-a89d-c635a3b2c446" providerId="ADAL" clId="{84C5245F-B617-4080-A143-0E4273C82DFA}" dt="2024-05-22T06:00:12.120" v="4794" actId="47"/>
        <pc:sldMkLst>
          <pc:docMk/>
          <pc:sldMk cId="321480946" sldId="315"/>
        </pc:sldMkLst>
      </pc:sldChg>
      <pc:sldChg chg="addSp delSp modSp new del mod">
        <pc:chgData name="XPRTZ | Wesley Noordam" userId="0b3324e7-76b4-4542-a89d-c635a3b2c446" providerId="ADAL" clId="{84C5245F-B617-4080-A143-0E4273C82DFA}" dt="2024-05-21T13:21:44.174" v="4652" actId="2696"/>
        <pc:sldMkLst>
          <pc:docMk/>
          <pc:sldMk cId="1607603852" sldId="315"/>
        </pc:sldMkLst>
        <pc:spChg chg="add del">
          <ac:chgData name="XPRTZ | Wesley Noordam" userId="0b3324e7-76b4-4542-a89d-c635a3b2c446" providerId="ADAL" clId="{84C5245F-B617-4080-A143-0E4273C82DFA}" dt="2024-05-21T13:20:39.161" v="4613"/>
          <ac:spMkLst>
            <pc:docMk/>
            <pc:sldMk cId="1607603852" sldId="315"/>
            <ac:spMk id="2" creationId="{4CE51CEC-FE75-AB38-F463-509DB703437D}"/>
          </ac:spMkLst>
        </pc:spChg>
        <pc:spChg chg="add del">
          <ac:chgData name="XPRTZ | Wesley Noordam" userId="0b3324e7-76b4-4542-a89d-c635a3b2c446" providerId="ADAL" clId="{84C5245F-B617-4080-A143-0E4273C82DFA}" dt="2024-05-21T13:20:40.545" v="4616"/>
          <ac:spMkLst>
            <pc:docMk/>
            <pc:sldMk cId="1607603852" sldId="315"/>
            <ac:spMk id="3" creationId="{B7AC6E55-0DC2-EB84-7419-86BF9BADB2F0}"/>
          </ac:spMkLst>
        </pc:spChg>
        <pc:spChg chg="add del">
          <ac:chgData name="XPRTZ | Wesley Noordam" userId="0b3324e7-76b4-4542-a89d-c635a3b2c446" providerId="ADAL" clId="{84C5245F-B617-4080-A143-0E4273C82DFA}" dt="2024-05-21T13:20:50.976" v="4631"/>
          <ac:spMkLst>
            <pc:docMk/>
            <pc:sldMk cId="1607603852" sldId="315"/>
            <ac:spMk id="4" creationId="{4DE54869-BE19-C65D-0C8D-CA798F4C8F63}"/>
          </ac:spMkLst>
        </pc:spChg>
        <pc:spChg chg="add mod">
          <ac:chgData name="XPRTZ | Wesley Noordam" userId="0b3324e7-76b4-4542-a89d-c635a3b2c446" providerId="ADAL" clId="{84C5245F-B617-4080-A143-0E4273C82DFA}" dt="2024-05-21T13:20:49.170" v="4627" actId="1076"/>
          <ac:spMkLst>
            <pc:docMk/>
            <pc:sldMk cId="1607603852" sldId="315"/>
            <ac:spMk id="6" creationId="{6EB9E27F-D921-B566-6A28-2BBE9E0C799E}"/>
          </ac:spMkLst>
        </pc:spChg>
        <pc:spChg chg="add mod">
          <ac:chgData name="XPRTZ | Wesley Noordam" userId="0b3324e7-76b4-4542-a89d-c635a3b2c446" providerId="ADAL" clId="{84C5245F-B617-4080-A143-0E4273C82DFA}" dt="2024-05-21T13:18:43.303" v="4589"/>
          <ac:spMkLst>
            <pc:docMk/>
            <pc:sldMk cId="1607603852" sldId="315"/>
            <ac:spMk id="7" creationId="{241C3792-E2DF-7213-F5E3-F909664F2AD4}"/>
          </ac:spMkLst>
        </pc:spChg>
        <pc:spChg chg="add del mod">
          <ac:chgData name="XPRTZ | Wesley Noordam" userId="0b3324e7-76b4-4542-a89d-c635a3b2c446" providerId="ADAL" clId="{84C5245F-B617-4080-A143-0E4273C82DFA}" dt="2024-05-21T13:20:48.393" v="4625" actId="21"/>
          <ac:spMkLst>
            <pc:docMk/>
            <pc:sldMk cId="1607603852" sldId="315"/>
            <ac:spMk id="27" creationId="{1781FF72-0147-00D6-1E20-BF828BE77D3B}"/>
          </ac:spMkLst>
        </pc:spChg>
        <pc:spChg chg="add mod">
          <ac:chgData name="XPRTZ | Wesley Noordam" userId="0b3324e7-76b4-4542-a89d-c635a3b2c446" providerId="ADAL" clId="{84C5245F-B617-4080-A143-0E4273C82DFA}" dt="2024-05-21T13:20:53.115" v="4633" actId="478"/>
          <ac:spMkLst>
            <pc:docMk/>
            <pc:sldMk cId="1607603852" sldId="315"/>
            <ac:spMk id="31" creationId="{127E45E4-BAB6-2617-CC4F-ED054E3BC547}"/>
          </ac:spMkLst>
        </pc:spChg>
        <pc:spChg chg="add mod">
          <ac:chgData name="XPRTZ | Wesley Noordam" userId="0b3324e7-76b4-4542-a89d-c635a3b2c446" providerId="ADAL" clId="{84C5245F-B617-4080-A143-0E4273C82DFA}" dt="2024-05-21T13:20:59.440" v="4637" actId="478"/>
          <ac:spMkLst>
            <pc:docMk/>
            <pc:sldMk cId="1607603852" sldId="315"/>
            <ac:spMk id="33" creationId="{2F6D7C54-2B9F-160F-95D8-3B3250631E8C}"/>
          </ac:spMkLst>
        </pc:spChg>
        <pc:picChg chg="add mod">
          <ac:chgData name="XPRTZ | Wesley Noordam" userId="0b3324e7-76b4-4542-a89d-c635a3b2c446" providerId="ADAL" clId="{84C5245F-B617-4080-A143-0E4273C82DFA}" dt="2024-05-21T13:18:43.303" v="4589"/>
          <ac:picMkLst>
            <pc:docMk/>
            <pc:sldMk cId="1607603852" sldId="315"/>
            <ac:picMk id="8" creationId="{BC8EA6D9-732E-6C1E-3CE5-267D70C67D14}"/>
          </ac:picMkLst>
        </pc:picChg>
        <pc:picChg chg="add del mod">
          <ac:chgData name="XPRTZ | Wesley Noordam" userId="0b3324e7-76b4-4542-a89d-c635a3b2c446" providerId="ADAL" clId="{84C5245F-B617-4080-A143-0E4273C82DFA}" dt="2024-05-21T13:20:58.457" v="4636" actId="21"/>
          <ac:picMkLst>
            <pc:docMk/>
            <pc:sldMk cId="1607603852" sldId="315"/>
            <ac:picMk id="9" creationId="{87226B33-7031-5CDE-35FD-AA54C1595E15}"/>
          </ac:picMkLst>
        </pc:picChg>
        <pc:picChg chg="add del">
          <ac:chgData name="XPRTZ | Wesley Noordam" userId="0b3324e7-76b4-4542-a89d-c635a3b2c446" providerId="ADAL" clId="{84C5245F-B617-4080-A143-0E4273C82DFA}" dt="2024-05-21T13:20:04.951" v="4597" actId="478"/>
          <ac:picMkLst>
            <pc:docMk/>
            <pc:sldMk cId="1607603852" sldId="315"/>
            <ac:picMk id="11" creationId="{4C5511C1-08D1-72AE-4AD7-7B9716B93E5F}"/>
          </ac:picMkLst>
        </pc:picChg>
        <pc:picChg chg="add mod">
          <ac:chgData name="XPRTZ | Wesley Noordam" userId="0b3324e7-76b4-4542-a89d-c635a3b2c446" providerId="ADAL" clId="{84C5245F-B617-4080-A143-0E4273C82DFA}" dt="2024-05-21T13:19:59.632" v="4594"/>
          <ac:picMkLst>
            <pc:docMk/>
            <pc:sldMk cId="1607603852" sldId="315"/>
            <ac:picMk id="13" creationId="{2EF5579E-3DC6-FCE9-70ED-B10C6379B9EF}"/>
          </ac:picMkLst>
        </pc:picChg>
        <pc:picChg chg="add mod">
          <ac:chgData name="XPRTZ | Wesley Noordam" userId="0b3324e7-76b4-4542-a89d-c635a3b2c446" providerId="ADAL" clId="{84C5245F-B617-4080-A143-0E4273C82DFA}" dt="2024-05-21T13:19:59.297" v="4593"/>
          <ac:picMkLst>
            <pc:docMk/>
            <pc:sldMk cId="1607603852" sldId="315"/>
            <ac:picMk id="15" creationId="{D11F9F8B-2FC6-92D7-AAF9-292E4E0A4D71}"/>
          </ac:picMkLst>
        </pc:picChg>
        <pc:picChg chg="add mod">
          <ac:chgData name="XPRTZ | Wesley Noordam" userId="0b3324e7-76b4-4542-a89d-c635a3b2c446" providerId="ADAL" clId="{84C5245F-B617-4080-A143-0E4273C82DFA}" dt="2024-05-21T13:20:12.827" v="4601"/>
          <ac:picMkLst>
            <pc:docMk/>
            <pc:sldMk cId="1607603852" sldId="315"/>
            <ac:picMk id="17" creationId="{3680F315-F4ED-9264-E1CA-80A52338FC9B}"/>
          </ac:picMkLst>
        </pc:picChg>
        <pc:picChg chg="add mod">
          <ac:chgData name="XPRTZ | Wesley Noordam" userId="0b3324e7-76b4-4542-a89d-c635a3b2c446" providerId="ADAL" clId="{84C5245F-B617-4080-A143-0E4273C82DFA}" dt="2024-05-21T13:20:33.989" v="4612"/>
          <ac:picMkLst>
            <pc:docMk/>
            <pc:sldMk cId="1607603852" sldId="315"/>
            <ac:picMk id="19" creationId="{018C6269-D0B5-4007-4B0C-015D3FE6D751}"/>
          </ac:picMkLst>
        </pc:picChg>
        <pc:picChg chg="add del mod">
          <ac:chgData name="XPRTZ | Wesley Noordam" userId="0b3324e7-76b4-4542-a89d-c635a3b2c446" providerId="ADAL" clId="{84C5245F-B617-4080-A143-0E4273C82DFA}" dt="2024-05-21T13:20:59.440" v="4637" actId="478"/>
          <ac:picMkLst>
            <pc:docMk/>
            <pc:sldMk cId="1607603852" sldId="315"/>
            <ac:picMk id="21" creationId="{45CF13A0-BEA9-96EF-EC2C-D76286E8D3C7}"/>
          </ac:picMkLst>
        </pc:picChg>
        <pc:picChg chg="add del mod">
          <ac:chgData name="XPRTZ | Wesley Noordam" userId="0b3324e7-76b4-4542-a89d-c635a3b2c446" providerId="ADAL" clId="{84C5245F-B617-4080-A143-0E4273C82DFA}" dt="2024-05-21T13:20:53.115" v="4633" actId="478"/>
          <ac:picMkLst>
            <pc:docMk/>
            <pc:sldMk cId="1607603852" sldId="315"/>
            <ac:picMk id="23" creationId="{E6256039-7877-7C67-FFCE-CD7C7D7EFDE6}"/>
          </ac:picMkLst>
        </pc:picChg>
        <pc:picChg chg="add del mod">
          <ac:chgData name="XPRTZ | Wesley Noordam" userId="0b3324e7-76b4-4542-a89d-c635a3b2c446" providerId="ADAL" clId="{84C5245F-B617-4080-A143-0E4273C82DFA}" dt="2024-05-21T13:20:50.976" v="4631"/>
          <ac:picMkLst>
            <pc:docMk/>
            <pc:sldMk cId="1607603852" sldId="315"/>
            <ac:picMk id="25" creationId="{A0177623-1522-343E-525D-7CFDC2EE7F9F}"/>
          </ac:picMkLst>
        </pc:picChg>
        <pc:picChg chg="add mod">
          <ac:chgData name="XPRTZ | Wesley Noordam" userId="0b3324e7-76b4-4542-a89d-c635a3b2c446" providerId="ADAL" clId="{84C5245F-B617-4080-A143-0E4273C82DFA}" dt="2024-05-21T13:20:50.760" v="4629"/>
          <ac:picMkLst>
            <pc:docMk/>
            <pc:sldMk cId="1607603852" sldId="315"/>
            <ac:picMk id="28" creationId="{A0177623-1522-343E-525D-7CFDC2EE7F9F}"/>
          </ac:picMkLst>
        </pc:picChg>
        <pc:picChg chg="add del mod">
          <ac:chgData name="XPRTZ | Wesley Noordam" userId="0b3324e7-76b4-4542-a89d-c635a3b2c446" providerId="ADAL" clId="{84C5245F-B617-4080-A143-0E4273C82DFA}" dt="2024-05-21T13:21:38.777" v="4651" actId="21"/>
          <ac:picMkLst>
            <pc:docMk/>
            <pc:sldMk cId="1607603852" sldId="315"/>
            <ac:picMk id="29" creationId="{AD5C1C7E-DFBC-0B35-1321-77C53FCD532F}"/>
          </ac:picMkLst>
        </pc:picChg>
        <pc:picChg chg="add mod">
          <ac:chgData name="XPRTZ | Wesley Noordam" userId="0b3324e7-76b4-4542-a89d-c635a3b2c446" providerId="ADAL" clId="{84C5245F-B617-4080-A143-0E4273C82DFA}" dt="2024-05-21T13:20:59.993" v="4638"/>
          <ac:picMkLst>
            <pc:docMk/>
            <pc:sldMk cId="1607603852" sldId="315"/>
            <ac:picMk id="34" creationId="{87226B33-7031-5CDE-35FD-AA54C1595E15}"/>
          </ac:picMkLst>
        </pc:picChg>
      </pc:sldChg>
      <pc:sldChg chg="addSp delSp modSp new del mod">
        <pc:chgData name="XPRTZ | Wesley Noordam" userId="0b3324e7-76b4-4542-a89d-c635a3b2c446" providerId="ADAL" clId="{84C5245F-B617-4080-A143-0E4273C82DFA}" dt="2024-05-22T06:49:56.979" v="4969" actId="47"/>
        <pc:sldMkLst>
          <pc:docMk/>
          <pc:sldMk cId="3162415187" sldId="315"/>
        </pc:sldMkLst>
        <pc:spChg chg="mod">
          <ac:chgData name="XPRTZ | Wesley Noordam" userId="0b3324e7-76b4-4542-a89d-c635a3b2c446" providerId="ADAL" clId="{84C5245F-B617-4080-A143-0E4273C82DFA}" dt="2024-05-22T06:42:34.422" v="4843" actId="20577"/>
          <ac:spMkLst>
            <pc:docMk/>
            <pc:sldMk cId="3162415187" sldId="315"/>
            <ac:spMk id="2" creationId="{5CFCDD0B-FA9F-7EFD-B51F-7C733AF7EA3E}"/>
          </ac:spMkLst>
        </pc:spChg>
        <pc:spChg chg="del">
          <ac:chgData name="XPRTZ | Wesley Noordam" userId="0b3324e7-76b4-4542-a89d-c635a3b2c446" providerId="ADAL" clId="{84C5245F-B617-4080-A143-0E4273C82DFA}" dt="2024-05-22T06:44:35.630" v="4858" actId="478"/>
          <ac:spMkLst>
            <pc:docMk/>
            <pc:sldMk cId="3162415187" sldId="315"/>
            <ac:spMk id="3" creationId="{54549194-838F-0073-DDBA-3E5C65C8C9D3}"/>
          </ac:spMkLst>
        </pc:spChg>
        <pc:spChg chg="add del">
          <ac:chgData name="XPRTZ | Wesley Noordam" userId="0b3324e7-76b4-4542-a89d-c635a3b2c446" providerId="ADAL" clId="{84C5245F-B617-4080-A143-0E4273C82DFA}" dt="2024-05-22T06:43:56.686" v="4849" actId="22"/>
          <ac:spMkLst>
            <pc:docMk/>
            <pc:sldMk cId="3162415187" sldId="315"/>
            <ac:spMk id="5" creationId="{F68934BF-197F-EC83-C51E-F891F5ACA263}"/>
          </ac:spMkLst>
        </pc:spChg>
        <pc:picChg chg="add mod">
          <ac:chgData name="XPRTZ | Wesley Noordam" userId="0b3324e7-76b4-4542-a89d-c635a3b2c446" providerId="ADAL" clId="{84C5245F-B617-4080-A143-0E4273C82DFA}" dt="2024-05-22T06:44:20.812" v="4856" actId="1076"/>
          <ac:picMkLst>
            <pc:docMk/>
            <pc:sldMk cId="3162415187" sldId="315"/>
            <ac:picMk id="1026" creationId="{A77AB2E5-0012-8DA3-CF72-C9D1C4EC320C}"/>
          </ac:picMkLst>
        </pc:picChg>
        <pc:picChg chg="add mod">
          <ac:chgData name="XPRTZ | Wesley Noordam" userId="0b3324e7-76b4-4542-a89d-c635a3b2c446" providerId="ADAL" clId="{84C5245F-B617-4080-A143-0E4273C82DFA}" dt="2024-05-22T06:44:20.812" v="4856" actId="1076"/>
          <ac:picMkLst>
            <pc:docMk/>
            <pc:sldMk cId="3162415187" sldId="315"/>
            <ac:picMk id="1028" creationId="{3A8E8646-1FA5-F4DD-4D06-F11CCFA59FCA}"/>
          </ac:picMkLst>
        </pc:picChg>
      </pc:sldChg>
      <pc:sldChg chg="modSp new del mod">
        <pc:chgData name="XPRTZ | Wesley Noordam" userId="0b3324e7-76b4-4542-a89d-c635a3b2c446" providerId="ADAL" clId="{84C5245F-B617-4080-A143-0E4273C82DFA}" dt="2024-05-21T12:57:39.389" v="4314" actId="47"/>
        <pc:sldMkLst>
          <pc:docMk/>
          <pc:sldMk cId="3451068000" sldId="315"/>
        </pc:sldMkLst>
        <pc:spChg chg="mod">
          <ac:chgData name="XPRTZ | Wesley Noordam" userId="0b3324e7-76b4-4542-a89d-c635a3b2c446" providerId="ADAL" clId="{84C5245F-B617-4080-A143-0E4273C82DFA}" dt="2024-05-21T12:57:26.475" v="4312" actId="6549"/>
          <ac:spMkLst>
            <pc:docMk/>
            <pc:sldMk cId="3451068000" sldId="315"/>
            <ac:spMk id="2" creationId="{8D994841-5E26-096E-D255-231295C51381}"/>
          </ac:spMkLst>
        </pc:spChg>
      </pc:sldChg>
      <pc:sldChg chg="new del">
        <pc:chgData name="XPRTZ | Wesley Noordam" userId="0b3324e7-76b4-4542-a89d-c635a3b2c446" providerId="ADAL" clId="{84C5245F-B617-4080-A143-0E4273C82DFA}" dt="2024-05-22T06:52:37.926" v="5169" actId="47"/>
        <pc:sldMkLst>
          <pc:docMk/>
          <pc:sldMk cId="611486553" sldId="316"/>
        </pc:sldMkLst>
      </pc:sldChg>
      <pc:sldChg chg="addSp modSp new mod modTransition modAnim">
        <pc:chgData name="XPRTZ | Wesley Noordam" userId="0b3324e7-76b4-4542-a89d-c635a3b2c446" providerId="ADAL" clId="{84C5245F-B617-4080-A143-0E4273C82DFA}" dt="2024-06-06T12:31:19.628" v="5761" actId="20577"/>
        <pc:sldMkLst>
          <pc:docMk/>
          <pc:sldMk cId="446338116" sldId="317"/>
        </pc:sldMkLst>
        <pc:spChg chg="mod">
          <ac:chgData name="XPRTZ | Wesley Noordam" userId="0b3324e7-76b4-4542-a89d-c635a3b2c446" providerId="ADAL" clId="{84C5245F-B617-4080-A143-0E4273C82DFA}" dt="2024-05-22T06:47:02.717" v="4941" actId="20577"/>
          <ac:spMkLst>
            <pc:docMk/>
            <pc:sldMk cId="446338116" sldId="317"/>
            <ac:spMk id="2" creationId="{7B0F2AC0-9AB3-5FB1-59B2-9850323C4061}"/>
          </ac:spMkLst>
        </pc:spChg>
        <pc:spChg chg="mod">
          <ac:chgData name="XPRTZ | Wesley Noordam" userId="0b3324e7-76b4-4542-a89d-c635a3b2c446" providerId="ADAL" clId="{84C5245F-B617-4080-A143-0E4273C82DFA}" dt="2024-06-06T12:31:15.913" v="5758" actId="20577"/>
          <ac:spMkLst>
            <pc:docMk/>
            <pc:sldMk cId="446338116" sldId="317"/>
            <ac:spMk id="3" creationId="{66C251FF-D4F6-5FB7-3780-D5281EEB3850}"/>
          </ac:spMkLst>
        </pc:spChg>
        <pc:spChg chg="mod">
          <ac:chgData name="XPRTZ | Wesley Noordam" userId="0b3324e7-76b4-4542-a89d-c635a3b2c446" providerId="ADAL" clId="{84C5245F-B617-4080-A143-0E4273C82DFA}" dt="2024-06-06T12:31:19.628" v="5761" actId="20577"/>
          <ac:spMkLst>
            <pc:docMk/>
            <pc:sldMk cId="446338116" sldId="317"/>
            <ac:spMk id="4" creationId="{F284E70E-98EF-AFB5-05E1-6F4FEEC3F1F3}"/>
          </ac:spMkLst>
        </pc:spChg>
        <pc:spChg chg="mod">
          <ac:chgData name="XPRTZ | Wesley Noordam" userId="0b3324e7-76b4-4542-a89d-c635a3b2c446" providerId="ADAL" clId="{84C5245F-B617-4080-A143-0E4273C82DFA}" dt="2024-05-22T06:49:34.829" v="4950" actId="14100"/>
          <ac:spMkLst>
            <pc:docMk/>
            <pc:sldMk cId="446338116" sldId="317"/>
            <ac:spMk id="5" creationId="{DD618848-C6ED-6BE1-EF45-36DF25990F9F}"/>
          </ac:spMkLst>
        </pc:spChg>
        <pc:spChg chg="mod">
          <ac:chgData name="XPRTZ | Wesley Noordam" userId="0b3324e7-76b4-4542-a89d-c635a3b2c446" providerId="ADAL" clId="{84C5245F-B617-4080-A143-0E4273C82DFA}" dt="2024-05-22T06:49:34.829" v="4950" actId="14100"/>
          <ac:spMkLst>
            <pc:docMk/>
            <pc:sldMk cId="446338116" sldId="317"/>
            <ac:spMk id="6" creationId="{4079DCC2-6C9C-03D6-0500-5140F7B23761}"/>
          </ac:spMkLst>
        </pc:spChg>
        <pc:picChg chg="add mod">
          <ac:chgData name="XPRTZ | Wesley Noordam" userId="0b3324e7-76b4-4542-a89d-c635a3b2c446" providerId="ADAL" clId="{84C5245F-B617-4080-A143-0E4273C82DFA}" dt="2024-05-22T06:49:08.209" v="4946" actId="1076"/>
          <ac:picMkLst>
            <pc:docMk/>
            <pc:sldMk cId="446338116" sldId="317"/>
            <ac:picMk id="7" creationId="{C2D1C9E2-0FCD-4342-9A10-4D3C76B89031}"/>
          </ac:picMkLst>
        </pc:picChg>
        <pc:picChg chg="add mod">
          <ac:chgData name="XPRTZ | Wesley Noordam" userId="0b3324e7-76b4-4542-a89d-c635a3b2c446" providerId="ADAL" clId="{84C5245F-B617-4080-A143-0E4273C82DFA}" dt="2024-05-22T06:49:00.781" v="4944" actId="1076"/>
          <ac:picMkLst>
            <pc:docMk/>
            <pc:sldMk cId="446338116" sldId="317"/>
            <ac:picMk id="8" creationId="{1FCE3D13-1A2C-0B80-790B-4541D9F99BC7}"/>
          </ac:picMkLst>
        </pc:picChg>
      </pc:sldChg>
      <pc:sldChg chg="addSp delSp modSp new mod ord">
        <pc:chgData name="XPRTZ | Wesley Noordam" userId="0b3324e7-76b4-4542-a89d-c635a3b2c446" providerId="ADAL" clId="{84C5245F-B617-4080-A143-0E4273C82DFA}" dt="2024-06-06T12:31:06.553" v="5755" actId="1076"/>
        <pc:sldMkLst>
          <pc:docMk/>
          <pc:sldMk cId="1834342426" sldId="318"/>
        </pc:sldMkLst>
        <pc:spChg chg="mod">
          <ac:chgData name="XPRTZ | Wesley Noordam" userId="0b3324e7-76b4-4542-a89d-c635a3b2c446" providerId="ADAL" clId="{84C5245F-B617-4080-A143-0E4273C82DFA}" dt="2024-05-22T07:13:46.226" v="5305" actId="20577"/>
          <ac:spMkLst>
            <pc:docMk/>
            <pc:sldMk cId="1834342426" sldId="318"/>
            <ac:spMk id="2" creationId="{DA139667-D090-1CDA-A127-88B5AE9E0330}"/>
          </ac:spMkLst>
        </pc:spChg>
        <pc:spChg chg="del">
          <ac:chgData name="XPRTZ | Wesley Noordam" userId="0b3324e7-76b4-4542-a89d-c635a3b2c446" providerId="ADAL" clId="{84C5245F-B617-4080-A143-0E4273C82DFA}" dt="2024-05-22T07:20:59.646" v="5310"/>
          <ac:spMkLst>
            <pc:docMk/>
            <pc:sldMk cId="1834342426" sldId="318"/>
            <ac:spMk id="3" creationId="{2FF1206C-86AE-13A1-E165-19547304DBEC}"/>
          </ac:spMkLst>
        </pc:spChg>
        <pc:spChg chg="add mod">
          <ac:chgData name="XPRTZ | Wesley Noordam" userId="0b3324e7-76b4-4542-a89d-c635a3b2c446" providerId="ADAL" clId="{84C5245F-B617-4080-A143-0E4273C82DFA}" dt="2024-06-06T12:31:00.298" v="5753" actId="114"/>
          <ac:spMkLst>
            <pc:docMk/>
            <pc:sldMk cId="1834342426" sldId="318"/>
            <ac:spMk id="3" creationId="{7CC0CF5C-10FD-A08E-4B7B-B0A1B6A1D89C}"/>
          </ac:spMkLst>
        </pc:spChg>
        <pc:spChg chg="add del mod">
          <ac:chgData name="XPRTZ | Wesley Noordam" userId="0b3324e7-76b4-4542-a89d-c635a3b2c446" providerId="ADAL" clId="{84C5245F-B617-4080-A143-0E4273C82DFA}" dt="2024-05-22T07:21:38.111" v="5319" actId="22"/>
          <ac:spMkLst>
            <pc:docMk/>
            <pc:sldMk cId="1834342426" sldId="318"/>
            <ac:spMk id="4" creationId="{5597F32E-7B94-6BD1-3972-DDFD50EF1E48}"/>
          </ac:spMkLst>
        </pc:spChg>
        <pc:spChg chg="add del mod">
          <ac:chgData name="XPRTZ | Wesley Noordam" userId="0b3324e7-76b4-4542-a89d-c635a3b2c446" providerId="ADAL" clId="{84C5245F-B617-4080-A143-0E4273C82DFA}" dt="2024-05-22T07:22:22.178" v="5325" actId="22"/>
          <ac:spMkLst>
            <pc:docMk/>
            <pc:sldMk cId="1834342426" sldId="318"/>
            <ac:spMk id="8" creationId="{7B2BBAF9-D038-B493-FA8A-BBC14FE6C42E}"/>
          </ac:spMkLst>
        </pc:spChg>
        <pc:picChg chg="add mod">
          <ac:chgData name="XPRTZ | Wesley Noordam" userId="0b3324e7-76b4-4542-a89d-c635a3b2c446" providerId="ADAL" clId="{84C5245F-B617-4080-A143-0E4273C82DFA}" dt="2024-06-06T12:31:06.553" v="5755" actId="1076"/>
          <ac:picMkLst>
            <pc:docMk/>
            <pc:sldMk cId="1834342426" sldId="318"/>
            <ac:picMk id="4" creationId="{83CDB564-3950-BD94-FC68-4F5BAB574458}"/>
          </ac:picMkLst>
        </pc:picChg>
        <pc:picChg chg="add del mod ord">
          <ac:chgData name="XPRTZ | Wesley Noordam" userId="0b3324e7-76b4-4542-a89d-c635a3b2c446" providerId="ADAL" clId="{84C5245F-B617-4080-A143-0E4273C82DFA}" dt="2024-05-22T07:22:21.335" v="5324" actId="478"/>
          <ac:picMkLst>
            <pc:docMk/>
            <pc:sldMk cId="1834342426" sldId="318"/>
            <ac:picMk id="6" creationId="{FD49B19D-F27C-C90C-B210-A70FB675BF33}"/>
          </ac:picMkLst>
        </pc:picChg>
        <pc:picChg chg="add mod ord">
          <ac:chgData name="XPRTZ | Wesley Noordam" userId="0b3324e7-76b4-4542-a89d-c635a3b2c446" providerId="ADAL" clId="{84C5245F-B617-4080-A143-0E4273C82DFA}" dt="2024-05-22T07:22:32.184" v="5343" actId="1036"/>
          <ac:picMkLst>
            <pc:docMk/>
            <pc:sldMk cId="1834342426" sldId="318"/>
            <ac:picMk id="10" creationId="{69FCB2BA-D9F0-7F7D-F223-223734B5A916}"/>
          </ac:picMkLst>
        </pc:picChg>
        <pc:picChg chg="add del mod">
          <ac:chgData name="XPRTZ | Wesley Noordam" userId="0b3324e7-76b4-4542-a89d-c635a3b2c446" providerId="ADAL" clId="{84C5245F-B617-4080-A143-0E4273C82DFA}" dt="2024-05-22T07:21:08.210" v="5312" actId="478"/>
          <ac:picMkLst>
            <pc:docMk/>
            <pc:sldMk cId="1834342426" sldId="318"/>
            <ac:picMk id="4098" creationId="{D838BDCD-C32B-69DC-258C-B08FCE510804}"/>
          </ac:picMkLst>
        </pc:picChg>
        <pc:picChg chg="add">
          <ac:chgData name="XPRTZ | Wesley Noordam" userId="0b3324e7-76b4-4542-a89d-c635a3b2c446" providerId="ADAL" clId="{84C5245F-B617-4080-A143-0E4273C82DFA}" dt="2024-05-22T07:21:08.470" v="5313"/>
          <ac:picMkLst>
            <pc:docMk/>
            <pc:sldMk cId="1834342426" sldId="318"/>
            <ac:picMk id="4100" creationId="{AED1FA92-3FB1-82B3-E121-A50963668785}"/>
          </ac:picMkLst>
        </pc:picChg>
      </pc:sldChg>
      <pc:sldChg chg="addSp modSp new add del">
        <pc:chgData name="XPRTZ | Wesley Noordam" userId="0b3324e7-76b4-4542-a89d-c635a3b2c446" providerId="ADAL" clId="{84C5245F-B617-4080-A143-0E4273C82DFA}" dt="2024-06-05T11:03:37.263" v="5516" actId="47"/>
        <pc:sldMkLst>
          <pc:docMk/>
          <pc:sldMk cId="2464399428" sldId="319"/>
        </pc:sldMkLst>
        <pc:spChg chg="add mod">
          <ac:chgData name="XPRTZ | Wesley Noordam" userId="0b3324e7-76b4-4542-a89d-c635a3b2c446" providerId="ADAL" clId="{84C5245F-B617-4080-A143-0E4273C82DFA}" dt="2024-05-23T07:08:42.886" v="5445"/>
          <ac:spMkLst>
            <pc:docMk/>
            <pc:sldMk cId="2464399428" sldId="319"/>
            <ac:spMk id="6" creationId="{B242C2AF-B796-CEF3-0FAE-D2F5AB568A00}"/>
          </ac:spMkLst>
        </pc:spChg>
        <pc:spChg chg="add mod">
          <ac:chgData name="XPRTZ | Wesley Noordam" userId="0b3324e7-76b4-4542-a89d-c635a3b2c446" providerId="ADAL" clId="{84C5245F-B617-4080-A143-0E4273C82DFA}" dt="2024-05-23T07:08:42.886" v="5445"/>
          <ac:spMkLst>
            <pc:docMk/>
            <pc:sldMk cId="2464399428" sldId="319"/>
            <ac:spMk id="7" creationId="{C21D1EC2-F218-8295-42A5-740C8E0200AE}"/>
          </ac:spMkLst>
        </pc:spChg>
        <pc:picChg chg="add mod">
          <ac:chgData name="XPRTZ | Wesley Noordam" userId="0b3324e7-76b4-4542-a89d-c635a3b2c446" providerId="ADAL" clId="{84C5245F-B617-4080-A143-0E4273C82DFA}" dt="2024-05-23T07:08:42.886" v="5445"/>
          <ac:picMkLst>
            <pc:docMk/>
            <pc:sldMk cId="2464399428" sldId="319"/>
            <ac:picMk id="8" creationId="{97E0036D-4E51-D791-3F88-BF0052068133}"/>
          </ac:picMkLst>
        </pc:picChg>
        <pc:picChg chg="add mod">
          <ac:chgData name="XPRTZ | Wesley Noordam" userId="0b3324e7-76b4-4542-a89d-c635a3b2c446" providerId="ADAL" clId="{84C5245F-B617-4080-A143-0E4273C82DFA}" dt="2024-05-23T07:08:42.886" v="5445"/>
          <ac:picMkLst>
            <pc:docMk/>
            <pc:sldMk cId="2464399428" sldId="319"/>
            <ac:picMk id="9" creationId="{319D2050-520F-9472-85F6-433655DF7C7C}"/>
          </ac:picMkLst>
        </pc:picChg>
      </pc:sldChg>
      <pc:sldChg chg="addSp delSp modSp new mod">
        <pc:chgData name="XPRTZ | Wesley Noordam" userId="0b3324e7-76b4-4542-a89d-c635a3b2c446" providerId="ADAL" clId="{84C5245F-B617-4080-A143-0E4273C82DFA}" dt="2024-06-06T07:18:16.704" v="5556"/>
        <pc:sldMkLst>
          <pc:docMk/>
          <pc:sldMk cId="1576185783" sldId="320"/>
        </pc:sldMkLst>
        <pc:spChg chg="mod">
          <ac:chgData name="XPRTZ | Wesley Noordam" userId="0b3324e7-76b4-4542-a89d-c635a3b2c446" providerId="ADAL" clId="{84C5245F-B617-4080-A143-0E4273C82DFA}" dt="2024-06-06T07:18:09.586" v="5554" actId="20577"/>
          <ac:spMkLst>
            <pc:docMk/>
            <pc:sldMk cId="1576185783" sldId="320"/>
            <ac:spMk id="2" creationId="{64F270B3-4B70-C99C-4700-FB6F61F6BEA3}"/>
          </ac:spMkLst>
        </pc:spChg>
        <pc:spChg chg="del">
          <ac:chgData name="XPRTZ | Wesley Noordam" userId="0b3324e7-76b4-4542-a89d-c635a3b2c446" providerId="ADAL" clId="{84C5245F-B617-4080-A143-0E4273C82DFA}" dt="2024-06-06T07:18:16.704" v="5556"/>
          <ac:spMkLst>
            <pc:docMk/>
            <pc:sldMk cId="1576185783" sldId="320"/>
            <ac:spMk id="3" creationId="{AE454E8A-BA1B-3771-945C-2292641048CB}"/>
          </ac:spMkLst>
        </pc:spChg>
        <pc:picChg chg="add mod">
          <ac:chgData name="XPRTZ | Wesley Noordam" userId="0b3324e7-76b4-4542-a89d-c635a3b2c446" providerId="ADAL" clId="{84C5245F-B617-4080-A143-0E4273C82DFA}" dt="2024-06-06T07:18:16.704" v="5556"/>
          <ac:picMkLst>
            <pc:docMk/>
            <pc:sldMk cId="1576185783" sldId="320"/>
            <ac:picMk id="4" creationId="{D0D7A615-06B1-FA96-2CDB-092C0F9C222F}"/>
          </ac:picMkLst>
        </pc:picChg>
        <pc:picChg chg="add del">
          <ac:chgData name="XPRTZ | Wesley Noordam" userId="0b3324e7-76b4-4542-a89d-c635a3b2c446" providerId="ADAL" clId="{84C5245F-B617-4080-A143-0E4273C82DFA}" dt="2024-06-06T07:18:15.949" v="5555" actId="21"/>
          <ac:picMkLst>
            <pc:docMk/>
            <pc:sldMk cId="1576185783" sldId="320"/>
            <ac:picMk id="1026" creationId="{D0D7A615-06B1-FA96-2CDB-092C0F9C222F}"/>
          </ac:picMkLst>
        </pc:picChg>
      </pc:sldChg>
      <pc:sldChg chg="new del">
        <pc:chgData name="XPRTZ | Wesley Noordam" userId="0b3324e7-76b4-4542-a89d-c635a3b2c446" providerId="ADAL" clId="{84C5245F-B617-4080-A143-0E4273C82DFA}" dt="2024-05-23T07:31:08.079" v="5447" actId="47"/>
        <pc:sldMkLst>
          <pc:docMk/>
          <pc:sldMk cId="1778217345" sldId="320"/>
        </pc:sldMkLst>
      </pc:sldChg>
      <pc:sldChg chg="new del">
        <pc:chgData name="XPRTZ | Wesley Noordam" userId="0b3324e7-76b4-4542-a89d-c635a3b2c446" providerId="ADAL" clId="{84C5245F-B617-4080-A143-0E4273C82DFA}" dt="2024-05-23T07:49:16.600" v="5453" actId="47"/>
        <pc:sldMkLst>
          <pc:docMk/>
          <pc:sldMk cId="3643503901" sldId="320"/>
        </pc:sldMkLst>
      </pc:sldChg>
      <pc:sldChg chg="new del">
        <pc:chgData name="XPRTZ | Wesley Noordam" userId="0b3324e7-76b4-4542-a89d-c635a3b2c446" providerId="ADAL" clId="{84C5245F-B617-4080-A143-0E4273C82DFA}" dt="2024-05-23T07:49:34.260" v="5458" actId="47"/>
        <pc:sldMkLst>
          <pc:docMk/>
          <pc:sldMk cId="3684676964" sldId="320"/>
        </pc:sldMkLst>
      </pc:sldChg>
      <pc:sldChg chg="new del">
        <pc:chgData name="XPRTZ | Wesley Noordam" userId="0b3324e7-76b4-4542-a89d-c635a3b2c446" providerId="ADAL" clId="{84C5245F-B617-4080-A143-0E4273C82DFA}" dt="2024-05-23T07:49:17.724" v="5454" actId="47"/>
        <pc:sldMkLst>
          <pc:docMk/>
          <pc:sldMk cId="2086063824" sldId="321"/>
        </pc:sldMkLst>
      </pc:sldChg>
      <pc:sldChg chg="add">
        <pc:chgData name="XPRTZ | Wesley Noordam" userId="0b3324e7-76b4-4542-a89d-c635a3b2c446" providerId="ADAL" clId="{84C5245F-B617-4080-A143-0E4273C82DFA}" dt="2024-06-06T09:09:00.957" v="5651"/>
        <pc:sldMkLst>
          <pc:docMk/>
          <pc:sldMk cId="3851662206" sldId="321"/>
        </pc:sldMkLst>
      </pc:sldChg>
      <pc:sldChg chg="new del">
        <pc:chgData name="XPRTZ | Wesley Noordam" userId="0b3324e7-76b4-4542-a89d-c635a3b2c446" providerId="ADAL" clId="{84C5245F-B617-4080-A143-0E4273C82DFA}" dt="2024-05-23T07:49:18.389" v="5455" actId="47"/>
        <pc:sldMkLst>
          <pc:docMk/>
          <pc:sldMk cId="745609683" sldId="322"/>
        </pc:sldMkLst>
      </pc:sldChg>
      <pc:sldChg chg="new del">
        <pc:chgData name="XPRTZ | Wesley Noordam" userId="0b3324e7-76b4-4542-a89d-c635a3b2c446" providerId="ADAL" clId="{84C5245F-B617-4080-A143-0E4273C82DFA}" dt="2024-05-23T07:49:19.306" v="5456" actId="47"/>
        <pc:sldMkLst>
          <pc:docMk/>
          <pc:sldMk cId="3523623589" sldId="323"/>
        </pc:sldMkLst>
      </pc:sldChg>
      <pc:sldMasterChg chg="addSp delSp modSp mod addSldLayout delSldLayout modSldLayout sldLayoutOrd">
        <pc:chgData name="XPRTZ | Wesley Noordam" userId="0b3324e7-76b4-4542-a89d-c635a3b2c446" providerId="ADAL" clId="{84C5245F-B617-4080-A143-0E4273C82DFA}" dt="2024-05-23T07:52:50.004" v="5514" actId="478"/>
        <pc:sldMasterMkLst>
          <pc:docMk/>
          <pc:sldMasterMk cId="1170088563" sldId="2147483648"/>
        </pc:sldMasterMkLst>
        <pc:spChg chg="add del">
          <ac:chgData name="XPRTZ | Wesley Noordam" userId="0b3324e7-76b4-4542-a89d-c635a3b2c446" providerId="ADAL" clId="{84C5245F-B617-4080-A143-0E4273C82DFA}" dt="2024-05-16T10:58:20.101" v="633" actId="21"/>
          <ac:spMkLst>
            <pc:docMk/>
            <pc:sldMasterMk cId="1170088563" sldId="2147483648"/>
            <ac:spMk id="2" creationId="{03B4850C-7ED0-45CC-A4F6-1C3AB1EAC794}"/>
          </ac:spMkLst>
        </pc:spChg>
        <pc:spChg chg="add mod">
          <ac:chgData name="XPRTZ | Wesley Noordam" userId="0b3324e7-76b4-4542-a89d-c635a3b2c446" providerId="ADAL" clId="{84C5245F-B617-4080-A143-0E4273C82DFA}" dt="2024-05-16T11:00:15.830" v="656"/>
          <ac:spMkLst>
            <pc:docMk/>
            <pc:sldMasterMk cId="1170088563" sldId="2147483648"/>
            <ac:spMk id="7" creationId="{03B4850C-7ED0-45CC-A4F6-1C3AB1EAC794}"/>
          </ac:spMkLst>
        </pc:spChg>
        <pc:sldLayoutChg chg="del">
          <pc:chgData name="XPRTZ | Wesley Noordam" userId="0b3324e7-76b4-4542-a89d-c635a3b2c446" providerId="ADAL" clId="{84C5245F-B617-4080-A143-0E4273C82DFA}" dt="2024-05-16T11:03:45.886" v="711" actId="2696"/>
          <pc:sldLayoutMkLst>
            <pc:docMk/>
            <pc:sldMasterMk cId="1170088563" sldId="2147483648"/>
            <pc:sldLayoutMk cId="2852854430" sldId="2147483649"/>
          </pc:sldLayoutMkLst>
        </pc:sldLayoutChg>
        <pc:sldLayoutChg chg="addSp delSp modSp mod">
          <pc:chgData name="XPRTZ | Wesley Noordam" userId="0b3324e7-76b4-4542-a89d-c635a3b2c446" providerId="ADAL" clId="{84C5245F-B617-4080-A143-0E4273C82DFA}" dt="2024-05-16T13:14:53.049" v="2010" actId="404"/>
          <pc:sldLayoutMkLst>
            <pc:docMk/>
            <pc:sldMasterMk cId="1170088563" sldId="2147483648"/>
            <pc:sldLayoutMk cId="2417267251" sldId="2147483650"/>
          </pc:sldLayoutMkLst>
          <pc:spChg chg="add del">
            <ac:chgData name="XPRTZ | Wesley Noordam" userId="0b3324e7-76b4-4542-a89d-c635a3b2c446" providerId="ADAL" clId="{84C5245F-B617-4080-A143-0E4273C82DFA}" dt="2024-05-16T11:04:10.634" v="719" actId="478"/>
            <ac:spMkLst>
              <pc:docMk/>
              <pc:sldMasterMk cId="1170088563" sldId="2147483648"/>
              <pc:sldLayoutMk cId="2417267251" sldId="2147483650"/>
              <ac:spMk id="2" creationId="{E8D31198-5BD2-4940-81F1-90F875B96193}"/>
            </ac:spMkLst>
          </pc:spChg>
          <pc:spChg chg="add del">
            <ac:chgData name="XPRTZ | Wesley Noordam" userId="0b3324e7-76b4-4542-a89d-c635a3b2c446" providerId="ADAL" clId="{84C5245F-B617-4080-A143-0E4273C82DFA}" dt="2024-05-16T11:04:10.634" v="719" actId="478"/>
            <ac:spMkLst>
              <pc:docMk/>
              <pc:sldMasterMk cId="1170088563" sldId="2147483648"/>
              <pc:sldLayoutMk cId="2417267251" sldId="2147483650"/>
              <ac:spMk id="3" creationId="{D747AD51-26F2-4CD4-9EAE-0F4E77ED0394}"/>
            </ac:spMkLst>
          </pc:spChg>
          <pc:spChg chg="add del">
            <ac:chgData name="XPRTZ | Wesley Noordam" userId="0b3324e7-76b4-4542-a89d-c635a3b2c446" providerId="ADAL" clId="{84C5245F-B617-4080-A143-0E4273C82DFA}" dt="2024-05-16T11:04:10.634" v="719" actId="478"/>
            <ac:spMkLst>
              <pc:docMk/>
              <pc:sldMasterMk cId="1170088563" sldId="2147483648"/>
              <pc:sldLayoutMk cId="2417267251" sldId="2147483650"/>
              <ac:spMk id="4" creationId="{59764A30-A34D-4C14-BA04-B003FDA09FA3}"/>
            </ac:spMkLst>
          </pc:spChg>
          <pc:spChg chg="add del">
            <ac:chgData name="XPRTZ | Wesley Noordam" userId="0b3324e7-76b4-4542-a89d-c635a3b2c446" providerId="ADAL" clId="{84C5245F-B617-4080-A143-0E4273C82DFA}" dt="2024-05-16T11:04:10.634" v="719" actId="478"/>
            <ac:spMkLst>
              <pc:docMk/>
              <pc:sldMasterMk cId="1170088563" sldId="2147483648"/>
              <pc:sldLayoutMk cId="2417267251" sldId="2147483650"/>
              <ac:spMk id="5" creationId="{D4CF2BC6-C81D-4B62-AECD-60D3A49C93E2}"/>
            </ac:spMkLst>
          </pc:spChg>
          <pc:spChg chg="add del">
            <ac:chgData name="XPRTZ | Wesley Noordam" userId="0b3324e7-76b4-4542-a89d-c635a3b2c446" providerId="ADAL" clId="{84C5245F-B617-4080-A143-0E4273C82DFA}" dt="2024-05-16T11:04:10.634" v="719" actId="478"/>
            <ac:spMkLst>
              <pc:docMk/>
              <pc:sldMasterMk cId="1170088563" sldId="2147483648"/>
              <pc:sldLayoutMk cId="2417267251" sldId="2147483650"/>
              <ac:spMk id="6" creationId="{2343DC27-CAE9-4294-B392-00A59D4A5DD2}"/>
            </ac:spMkLst>
          </pc:spChg>
          <pc:spChg chg="add del mod">
            <ac:chgData name="XPRTZ | Wesley Noordam" userId="0b3324e7-76b4-4542-a89d-c635a3b2c446" providerId="ADAL" clId="{84C5245F-B617-4080-A143-0E4273C82DFA}" dt="2024-05-16T11:04:10.634" v="719" actId="478"/>
            <ac:spMkLst>
              <pc:docMk/>
              <pc:sldMasterMk cId="1170088563" sldId="2147483648"/>
              <pc:sldLayoutMk cId="2417267251" sldId="2147483650"/>
              <ac:spMk id="8" creationId="{BE66EFCD-ABE0-21A1-1D6B-31FF8F73B354}"/>
            </ac:spMkLst>
          </pc:spChg>
          <pc:spChg chg="add del mod">
            <ac:chgData name="XPRTZ | Wesley Noordam" userId="0b3324e7-76b4-4542-a89d-c635a3b2c446" providerId="ADAL" clId="{84C5245F-B617-4080-A143-0E4273C82DFA}" dt="2024-05-16T11:08:43.923" v="864" actId="478"/>
            <ac:spMkLst>
              <pc:docMk/>
              <pc:sldMasterMk cId="1170088563" sldId="2147483648"/>
              <pc:sldLayoutMk cId="2417267251" sldId="2147483650"/>
              <ac:spMk id="11" creationId="{982525E3-8D4B-5816-B4BD-08421B153F20}"/>
            </ac:spMkLst>
          </pc:spChg>
          <pc:spChg chg="add del mod">
            <ac:chgData name="XPRTZ | Wesley Noordam" userId="0b3324e7-76b4-4542-a89d-c635a3b2c446" providerId="ADAL" clId="{84C5245F-B617-4080-A143-0E4273C82DFA}" dt="2024-05-16T11:08:11.642" v="847" actId="478"/>
            <ac:spMkLst>
              <pc:docMk/>
              <pc:sldMasterMk cId="1170088563" sldId="2147483648"/>
              <pc:sldLayoutMk cId="2417267251" sldId="2147483650"/>
              <ac:spMk id="15" creationId="{22DB0CD9-5F44-D837-AC1B-9A911F980914}"/>
            </ac:spMkLst>
          </pc:spChg>
          <pc:spChg chg="add del mod">
            <ac:chgData name="XPRTZ | Wesley Noordam" userId="0b3324e7-76b4-4542-a89d-c635a3b2c446" providerId="ADAL" clId="{84C5245F-B617-4080-A143-0E4273C82DFA}" dt="2024-05-16T11:06:14.676" v="760" actId="478"/>
            <ac:spMkLst>
              <pc:docMk/>
              <pc:sldMasterMk cId="1170088563" sldId="2147483648"/>
              <pc:sldLayoutMk cId="2417267251" sldId="2147483650"/>
              <ac:spMk id="17" creationId="{E3C01989-1985-7EB0-2C44-AEB2E8FF65A0}"/>
            </ac:spMkLst>
          </pc:spChg>
          <pc:spChg chg="add del mod">
            <ac:chgData name="XPRTZ | Wesley Noordam" userId="0b3324e7-76b4-4542-a89d-c635a3b2c446" providerId="ADAL" clId="{84C5245F-B617-4080-A143-0E4273C82DFA}" dt="2024-05-16T11:07:44.546" v="794" actId="478"/>
            <ac:spMkLst>
              <pc:docMk/>
              <pc:sldMasterMk cId="1170088563" sldId="2147483648"/>
              <pc:sldLayoutMk cId="2417267251" sldId="2147483650"/>
              <ac:spMk id="22" creationId="{8F6A8960-8573-E640-EA74-BF921A894F01}"/>
            </ac:spMkLst>
          </pc:spChg>
          <pc:spChg chg="add mod">
            <ac:chgData name="XPRTZ | Wesley Noordam" userId="0b3324e7-76b4-4542-a89d-c635a3b2c446" providerId="ADAL" clId="{84C5245F-B617-4080-A143-0E4273C82DFA}" dt="2024-05-16T11:04:12.623" v="720"/>
            <ac:spMkLst>
              <pc:docMk/>
              <pc:sldMasterMk cId="1170088563" sldId="2147483648"/>
              <pc:sldLayoutMk cId="2417267251" sldId="2147483650"/>
              <ac:spMk id="26" creationId="{458A1B2A-7823-DE6B-F0D2-AFDDDE0617EE}"/>
            </ac:spMkLst>
          </pc:spChg>
          <pc:spChg chg="add del">
            <ac:chgData name="XPRTZ | Wesley Noordam" userId="0b3324e7-76b4-4542-a89d-c635a3b2c446" providerId="ADAL" clId="{84C5245F-B617-4080-A143-0E4273C82DFA}" dt="2024-05-16T11:04:26.328" v="721" actId="11529"/>
            <ac:spMkLst>
              <pc:docMk/>
              <pc:sldMasterMk cId="1170088563" sldId="2147483648"/>
              <pc:sldLayoutMk cId="2417267251" sldId="2147483650"/>
              <ac:spMk id="27" creationId="{4A0F83A3-5BA7-8C1A-6F0A-FE0673D2257D}"/>
            </ac:spMkLst>
          </pc:spChg>
          <pc:spChg chg="add mod ord">
            <ac:chgData name="XPRTZ | Wesley Noordam" userId="0b3324e7-76b4-4542-a89d-c635a3b2c446" providerId="ADAL" clId="{84C5245F-B617-4080-A143-0E4273C82DFA}" dt="2024-05-16T13:14:53.049" v="2010" actId="404"/>
            <ac:spMkLst>
              <pc:docMk/>
              <pc:sldMasterMk cId="1170088563" sldId="2147483648"/>
              <pc:sldLayoutMk cId="2417267251" sldId="2147483650"/>
              <ac:spMk id="28" creationId="{0B446C63-B7DB-9F48-A63A-F797AE91A5B8}"/>
            </ac:spMkLst>
          </pc:spChg>
          <pc:spChg chg="add del">
            <ac:chgData name="XPRTZ | Wesley Noordam" userId="0b3324e7-76b4-4542-a89d-c635a3b2c446" providerId="ADAL" clId="{84C5245F-B617-4080-A143-0E4273C82DFA}" dt="2024-05-16T11:06:56.245" v="772" actId="11529"/>
            <ac:spMkLst>
              <pc:docMk/>
              <pc:sldMasterMk cId="1170088563" sldId="2147483648"/>
              <pc:sldLayoutMk cId="2417267251" sldId="2147483650"/>
              <ac:spMk id="29" creationId="{D9C70A15-ECE9-C7BC-7B69-62AACE9D5AAB}"/>
            </ac:spMkLst>
          </pc:spChg>
          <pc:spChg chg="add mod ord">
            <ac:chgData name="XPRTZ | Wesley Noordam" userId="0b3324e7-76b4-4542-a89d-c635a3b2c446" providerId="ADAL" clId="{84C5245F-B617-4080-A143-0E4273C82DFA}" dt="2024-05-16T13:14:53.049" v="2010" actId="404"/>
            <ac:spMkLst>
              <pc:docMk/>
              <pc:sldMasterMk cId="1170088563" sldId="2147483648"/>
              <pc:sldLayoutMk cId="2417267251" sldId="2147483650"/>
              <ac:spMk id="30" creationId="{6081762C-4712-659B-5881-6ABB0709377A}"/>
            </ac:spMkLst>
          </pc:spChg>
          <pc:spChg chg="add mod ord">
            <ac:chgData name="XPRTZ | Wesley Noordam" userId="0b3324e7-76b4-4542-a89d-c635a3b2c446" providerId="ADAL" clId="{84C5245F-B617-4080-A143-0E4273C82DFA}" dt="2024-05-16T13:14:53.049" v="2010" actId="404"/>
            <ac:spMkLst>
              <pc:docMk/>
              <pc:sldMasterMk cId="1170088563" sldId="2147483648"/>
              <pc:sldLayoutMk cId="2417267251" sldId="2147483650"/>
              <ac:spMk id="31" creationId="{B1D78D22-01F5-33B7-E0C3-97798264B4BF}"/>
            </ac:spMkLst>
          </pc:spChg>
          <pc:spChg chg="add mod ord">
            <ac:chgData name="XPRTZ | Wesley Noordam" userId="0b3324e7-76b4-4542-a89d-c635a3b2c446" providerId="ADAL" clId="{84C5245F-B617-4080-A143-0E4273C82DFA}" dt="2024-05-16T13:14:53.049" v="2010" actId="404"/>
            <ac:spMkLst>
              <pc:docMk/>
              <pc:sldMasterMk cId="1170088563" sldId="2147483648"/>
              <pc:sldLayoutMk cId="2417267251" sldId="2147483650"/>
              <ac:spMk id="32" creationId="{FB19166A-7813-A000-FEAE-19F248866650}"/>
            </ac:spMkLst>
          </pc:spChg>
          <pc:spChg chg="add mod ord">
            <ac:chgData name="XPRTZ | Wesley Noordam" userId="0b3324e7-76b4-4542-a89d-c635a3b2c446" providerId="ADAL" clId="{84C5245F-B617-4080-A143-0E4273C82DFA}" dt="2024-05-16T11:14:02.185" v="1006" actId="113"/>
            <ac:spMkLst>
              <pc:docMk/>
              <pc:sldMasterMk cId="1170088563" sldId="2147483648"/>
              <pc:sldLayoutMk cId="2417267251" sldId="2147483650"/>
              <ac:spMk id="33" creationId="{C6937894-19EB-F00E-D284-4D17C5BC9854}"/>
            </ac:spMkLst>
          </pc:spChg>
          <pc:spChg chg="add del">
            <ac:chgData name="XPRTZ | Wesley Noordam" userId="0b3324e7-76b4-4542-a89d-c635a3b2c446" providerId="ADAL" clId="{84C5245F-B617-4080-A143-0E4273C82DFA}" dt="2024-05-16T11:10:38.147" v="870" actId="11529"/>
            <ac:spMkLst>
              <pc:docMk/>
              <pc:sldMasterMk cId="1170088563" sldId="2147483648"/>
              <pc:sldLayoutMk cId="2417267251" sldId="2147483650"/>
              <ac:spMk id="34" creationId="{77596925-5DB5-79D5-4B68-033124CF67B9}"/>
            </ac:spMkLst>
          </pc:spChg>
          <pc:spChg chg="add del mod">
            <ac:chgData name="XPRTZ | Wesley Noordam" userId="0b3324e7-76b4-4542-a89d-c635a3b2c446" providerId="ADAL" clId="{84C5245F-B617-4080-A143-0E4273C82DFA}" dt="2024-05-16T11:11:41.908" v="909" actId="478"/>
            <ac:spMkLst>
              <pc:docMk/>
              <pc:sldMasterMk cId="1170088563" sldId="2147483648"/>
              <pc:sldLayoutMk cId="2417267251" sldId="2147483650"/>
              <ac:spMk id="35" creationId="{741B63B0-EA2C-8521-1DA2-809C60A737B8}"/>
            </ac:spMkLst>
          </pc:spChg>
          <pc:spChg chg="add mod">
            <ac:chgData name="XPRTZ | Wesley Noordam" userId="0b3324e7-76b4-4542-a89d-c635a3b2c446" providerId="ADAL" clId="{84C5245F-B617-4080-A143-0E4273C82DFA}" dt="2024-05-16T13:14:53.049" v="2010" actId="404"/>
            <ac:spMkLst>
              <pc:docMk/>
              <pc:sldMasterMk cId="1170088563" sldId="2147483648"/>
              <pc:sldLayoutMk cId="2417267251" sldId="2147483650"/>
              <ac:spMk id="36" creationId="{90219DA9-A06D-575B-8F08-C1EE7C691094}"/>
            </ac:spMkLst>
          </pc:spChg>
          <pc:spChg chg="add mod">
            <ac:chgData name="XPRTZ | Wesley Noordam" userId="0b3324e7-76b4-4542-a89d-c635a3b2c446" providerId="ADAL" clId="{84C5245F-B617-4080-A143-0E4273C82DFA}" dt="2024-05-16T11:11:19.426" v="903" actId="1076"/>
            <ac:spMkLst>
              <pc:docMk/>
              <pc:sldMasterMk cId="1170088563" sldId="2147483648"/>
              <pc:sldLayoutMk cId="2417267251" sldId="2147483650"/>
              <ac:spMk id="37" creationId="{AA0253CC-C9A2-AC86-C077-0B0909E04A5F}"/>
            </ac:spMkLst>
          </pc:spChg>
          <pc:spChg chg="add mod ord">
            <ac:chgData name="XPRTZ | Wesley Noordam" userId="0b3324e7-76b4-4542-a89d-c635a3b2c446" providerId="ADAL" clId="{84C5245F-B617-4080-A143-0E4273C82DFA}" dt="2024-05-16T13:14:53.049" v="2010" actId="404"/>
            <ac:spMkLst>
              <pc:docMk/>
              <pc:sldMasterMk cId="1170088563" sldId="2147483648"/>
              <pc:sldLayoutMk cId="2417267251" sldId="2147483650"/>
              <ac:spMk id="38" creationId="{781055EA-B42B-75D8-D97A-1A83518ECACF}"/>
            </ac:spMkLst>
          </pc:spChg>
          <pc:spChg chg="add mod">
            <ac:chgData name="XPRTZ | Wesley Noordam" userId="0b3324e7-76b4-4542-a89d-c635a3b2c446" providerId="ADAL" clId="{84C5245F-B617-4080-A143-0E4273C82DFA}" dt="2024-05-16T13:14:53.049" v="2010" actId="404"/>
            <ac:spMkLst>
              <pc:docMk/>
              <pc:sldMasterMk cId="1170088563" sldId="2147483648"/>
              <pc:sldLayoutMk cId="2417267251" sldId="2147483650"/>
              <ac:spMk id="39" creationId="{F1BD4592-FCEF-41AE-6E0F-936BB8788EAA}"/>
            </ac:spMkLst>
          </pc:spChg>
          <pc:spChg chg="add mod">
            <ac:chgData name="XPRTZ | Wesley Noordam" userId="0b3324e7-76b4-4542-a89d-c635a3b2c446" providerId="ADAL" clId="{84C5245F-B617-4080-A143-0E4273C82DFA}" dt="2024-05-16T13:14:53.049" v="2010" actId="404"/>
            <ac:spMkLst>
              <pc:docMk/>
              <pc:sldMasterMk cId="1170088563" sldId="2147483648"/>
              <pc:sldLayoutMk cId="2417267251" sldId="2147483650"/>
              <ac:spMk id="40" creationId="{858974DD-F98D-03DD-16E2-7E3A1918476A}"/>
            </ac:spMkLst>
          </pc:spChg>
          <pc:picChg chg="add del mod">
            <ac:chgData name="XPRTZ | Wesley Noordam" userId="0b3324e7-76b4-4542-a89d-c635a3b2c446" providerId="ADAL" clId="{84C5245F-B617-4080-A143-0E4273C82DFA}" dt="2024-05-16T11:04:10.634" v="719" actId="478"/>
            <ac:picMkLst>
              <pc:docMk/>
              <pc:sldMasterMk cId="1170088563" sldId="2147483648"/>
              <pc:sldLayoutMk cId="2417267251" sldId="2147483650"/>
              <ac:picMk id="7" creationId="{114B8B3E-92D4-7382-7F92-D4071D5CC279}"/>
            </ac:picMkLst>
          </pc:picChg>
          <pc:picChg chg="add del mod">
            <ac:chgData name="XPRTZ | Wesley Noordam" userId="0b3324e7-76b4-4542-a89d-c635a3b2c446" providerId="ADAL" clId="{84C5245F-B617-4080-A143-0E4273C82DFA}" dt="2024-05-16T11:11:55.007" v="914" actId="478"/>
            <ac:picMkLst>
              <pc:docMk/>
              <pc:sldMasterMk cId="1170088563" sldId="2147483648"/>
              <pc:sldLayoutMk cId="2417267251" sldId="2147483650"/>
              <ac:picMk id="9" creationId="{A0D64C85-3F10-4585-1F55-09ED7947744F}"/>
            </ac:picMkLst>
          </pc:picChg>
          <pc:picChg chg="add del mod">
            <ac:chgData name="XPRTZ | Wesley Noordam" userId="0b3324e7-76b4-4542-a89d-c635a3b2c446" providerId="ADAL" clId="{84C5245F-B617-4080-A143-0E4273C82DFA}" dt="2024-05-16T11:11:55.619" v="915" actId="478"/>
            <ac:picMkLst>
              <pc:docMk/>
              <pc:sldMasterMk cId="1170088563" sldId="2147483648"/>
              <pc:sldLayoutMk cId="2417267251" sldId="2147483650"/>
              <ac:picMk id="10" creationId="{7128C9E2-467F-B768-334C-469240B3BAFB}"/>
            </ac:picMkLst>
          </pc:picChg>
          <pc:picChg chg="add del mod">
            <ac:chgData name="XPRTZ | Wesley Noordam" userId="0b3324e7-76b4-4542-a89d-c635a3b2c446" providerId="ADAL" clId="{84C5245F-B617-4080-A143-0E4273C82DFA}" dt="2024-05-16T11:07:11.816" v="790" actId="478"/>
            <ac:picMkLst>
              <pc:docMk/>
              <pc:sldMasterMk cId="1170088563" sldId="2147483648"/>
              <pc:sldLayoutMk cId="2417267251" sldId="2147483650"/>
              <ac:picMk id="13" creationId="{E7D700B5-4879-791E-1628-AD7540D17EFA}"/>
            </ac:picMkLst>
          </pc:picChg>
          <pc:picChg chg="add mod">
            <ac:chgData name="XPRTZ | Wesley Noordam" userId="0b3324e7-76b4-4542-a89d-c635a3b2c446" providerId="ADAL" clId="{84C5245F-B617-4080-A143-0E4273C82DFA}" dt="2024-05-16T11:04:02.308" v="715"/>
            <ac:picMkLst>
              <pc:docMk/>
              <pc:sldMasterMk cId="1170088563" sldId="2147483648"/>
              <pc:sldLayoutMk cId="2417267251" sldId="2147483650"/>
              <ac:picMk id="14" creationId="{9C41B377-BE41-7998-E8CA-5229031DE232}"/>
            </ac:picMkLst>
          </pc:picChg>
          <pc:picChg chg="add mod">
            <ac:chgData name="XPRTZ | Wesley Noordam" userId="0b3324e7-76b4-4542-a89d-c635a3b2c446" providerId="ADAL" clId="{84C5245F-B617-4080-A143-0E4273C82DFA}" dt="2024-05-16T11:04:02.308" v="715"/>
            <ac:picMkLst>
              <pc:docMk/>
              <pc:sldMasterMk cId="1170088563" sldId="2147483648"/>
              <pc:sldLayoutMk cId="2417267251" sldId="2147483650"/>
              <ac:picMk id="16" creationId="{2C8B218E-5A70-DC66-C7AF-AA5E9CADF593}"/>
            </ac:picMkLst>
          </pc:picChg>
          <pc:picChg chg="add del mod">
            <ac:chgData name="XPRTZ | Wesley Noordam" userId="0b3324e7-76b4-4542-a89d-c635a3b2c446" providerId="ADAL" clId="{84C5245F-B617-4080-A143-0E4273C82DFA}" dt="2024-05-16T11:12:16.226" v="919" actId="478"/>
            <ac:picMkLst>
              <pc:docMk/>
              <pc:sldMasterMk cId="1170088563" sldId="2147483648"/>
              <pc:sldLayoutMk cId="2417267251" sldId="2147483650"/>
              <ac:picMk id="18" creationId="{60CFF5A9-5EC8-5D79-0EB1-3F5E46927BAD}"/>
            </ac:picMkLst>
          </pc:picChg>
          <pc:picChg chg="add del mod">
            <ac:chgData name="XPRTZ | Wesley Noordam" userId="0b3324e7-76b4-4542-a89d-c635a3b2c446" providerId="ADAL" clId="{84C5245F-B617-4080-A143-0E4273C82DFA}" dt="2024-05-16T11:12:25.466" v="923" actId="478"/>
            <ac:picMkLst>
              <pc:docMk/>
              <pc:sldMasterMk cId="1170088563" sldId="2147483648"/>
              <pc:sldLayoutMk cId="2417267251" sldId="2147483650"/>
              <ac:picMk id="20" creationId="{964B43C5-5D0A-68B8-7AB0-6159C7BCA0CD}"/>
            </ac:picMkLst>
          </pc:picChg>
          <pc:picChg chg="add mod">
            <ac:chgData name="XPRTZ | Wesley Noordam" userId="0b3324e7-76b4-4542-a89d-c635a3b2c446" providerId="ADAL" clId="{84C5245F-B617-4080-A143-0E4273C82DFA}" dt="2024-05-16T11:04:02.308" v="715"/>
            <ac:picMkLst>
              <pc:docMk/>
              <pc:sldMasterMk cId="1170088563" sldId="2147483648"/>
              <pc:sldLayoutMk cId="2417267251" sldId="2147483650"/>
              <ac:picMk id="21" creationId="{9F3DDDBC-C24E-E347-EA80-7D0BD95E5DCB}"/>
            </ac:picMkLst>
          </pc:picChg>
          <pc:picChg chg="add del mod">
            <ac:chgData name="XPRTZ | Wesley Noordam" userId="0b3324e7-76b4-4542-a89d-c635a3b2c446" providerId="ADAL" clId="{84C5245F-B617-4080-A143-0E4273C82DFA}" dt="2024-05-16T11:12:18.755" v="921" actId="478"/>
            <ac:picMkLst>
              <pc:docMk/>
              <pc:sldMasterMk cId="1170088563" sldId="2147483648"/>
              <pc:sldLayoutMk cId="2417267251" sldId="2147483650"/>
              <ac:picMk id="23" creationId="{E3602A91-3A25-6995-63AE-C6D4C6AD5A07}"/>
            </ac:picMkLst>
          </pc:picChg>
          <pc:picChg chg="add del mod">
            <ac:chgData name="XPRTZ | Wesley Noordam" userId="0b3324e7-76b4-4542-a89d-c635a3b2c446" providerId="ADAL" clId="{84C5245F-B617-4080-A143-0E4273C82DFA}" dt="2024-05-16T11:12:17.981" v="920" actId="478"/>
            <ac:picMkLst>
              <pc:docMk/>
              <pc:sldMasterMk cId="1170088563" sldId="2147483648"/>
              <pc:sldLayoutMk cId="2417267251" sldId="2147483650"/>
              <ac:picMk id="24" creationId="{76699B55-1D2F-9834-F14B-EBD4A74650C3}"/>
            </ac:picMkLst>
          </pc:picChg>
          <pc:picChg chg="add mod">
            <ac:chgData name="XPRTZ | Wesley Noordam" userId="0b3324e7-76b4-4542-a89d-c635a3b2c446" providerId="ADAL" clId="{84C5245F-B617-4080-A143-0E4273C82DFA}" dt="2024-05-16T11:04:12.623" v="720"/>
            <ac:picMkLst>
              <pc:docMk/>
              <pc:sldMasterMk cId="1170088563" sldId="2147483648"/>
              <pc:sldLayoutMk cId="2417267251" sldId="2147483650"/>
              <ac:picMk id="25" creationId="{9BB0A8F7-1056-7EE2-B206-8E2BB80CB199}"/>
            </ac:picMkLst>
          </pc:picChg>
          <pc:cxnChg chg="add mod">
            <ac:chgData name="XPRTZ | Wesley Noordam" userId="0b3324e7-76b4-4542-a89d-c635a3b2c446" providerId="ADAL" clId="{84C5245F-B617-4080-A143-0E4273C82DFA}" dt="2024-05-16T11:04:02.308" v="715"/>
            <ac:cxnSpMkLst>
              <pc:docMk/>
              <pc:sldMasterMk cId="1170088563" sldId="2147483648"/>
              <pc:sldLayoutMk cId="2417267251" sldId="2147483650"/>
              <ac:cxnSpMk id="12" creationId="{5CDDA46E-6493-38EB-469E-92C1DDA292B1}"/>
            </ac:cxnSpMkLst>
          </pc:cxnChg>
          <pc:cxnChg chg="add mod">
            <ac:chgData name="XPRTZ | Wesley Noordam" userId="0b3324e7-76b4-4542-a89d-c635a3b2c446" providerId="ADAL" clId="{84C5245F-B617-4080-A143-0E4273C82DFA}" dt="2024-05-16T11:13:01.620" v="990" actId="1036"/>
            <ac:cxnSpMkLst>
              <pc:docMk/>
              <pc:sldMasterMk cId="1170088563" sldId="2147483648"/>
              <pc:sldLayoutMk cId="2417267251" sldId="2147483650"/>
              <ac:cxnSpMk id="19" creationId="{172CABA3-C7E2-9A4D-1A27-A6E2EAE67481}"/>
            </ac:cxnSpMkLst>
          </pc:cxnChg>
        </pc:sldLayoutChg>
        <pc:sldLayoutChg chg="del">
          <pc:chgData name="XPRTZ | Wesley Noordam" userId="0b3324e7-76b4-4542-a89d-c635a3b2c446" providerId="ADAL" clId="{84C5245F-B617-4080-A143-0E4273C82DFA}" dt="2024-05-16T11:22:21.450" v="1042" actId="2696"/>
          <pc:sldLayoutMkLst>
            <pc:docMk/>
            <pc:sldMasterMk cId="1170088563" sldId="2147483648"/>
            <pc:sldLayoutMk cId="554988676" sldId="2147483651"/>
          </pc:sldLayoutMkLst>
        </pc:sldLayoutChg>
        <pc:sldLayoutChg chg="ord">
          <pc:chgData name="XPRTZ | Wesley Noordam" userId="0b3324e7-76b4-4542-a89d-c635a3b2c446" providerId="ADAL" clId="{84C5245F-B617-4080-A143-0E4273C82DFA}" dt="2024-05-22T06:44:53.501" v="4859" actId="20578"/>
          <pc:sldLayoutMkLst>
            <pc:docMk/>
            <pc:sldMasterMk cId="1170088563" sldId="2147483648"/>
            <pc:sldLayoutMk cId="597817724" sldId="2147483653"/>
          </pc:sldLayoutMkLst>
        </pc:sldLayoutChg>
        <pc:sldLayoutChg chg="addSp delSp modSp mod ord">
          <pc:chgData name="XPRTZ | Wesley Noordam" userId="0b3324e7-76b4-4542-a89d-c635a3b2c446" providerId="ADAL" clId="{84C5245F-B617-4080-A143-0E4273C82DFA}" dt="2024-05-16T11:26:48.636" v="1272" actId="6014"/>
          <pc:sldLayoutMkLst>
            <pc:docMk/>
            <pc:sldMasterMk cId="1170088563" sldId="2147483648"/>
            <pc:sldLayoutMk cId="272673896" sldId="2147483655"/>
          </pc:sldLayoutMkLst>
          <pc:spChg chg="del">
            <ac:chgData name="XPRTZ | Wesley Noordam" userId="0b3324e7-76b4-4542-a89d-c635a3b2c446" providerId="ADAL" clId="{84C5245F-B617-4080-A143-0E4273C82DFA}" dt="2024-05-16T11:22:48.638" v="1058" actId="478"/>
            <ac:spMkLst>
              <pc:docMk/>
              <pc:sldMasterMk cId="1170088563" sldId="2147483648"/>
              <pc:sldLayoutMk cId="272673896" sldId="2147483655"/>
              <ac:spMk id="2" creationId="{DFDD798E-6F4E-40CD-B054-6BAC70C12A4F}"/>
            </ac:spMkLst>
          </pc:spChg>
          <pc:spChg chg="del">
            <ac:chgData name="XPRTZ | Wesley Noordam" userId="0b3324e7-76b4-4542-a89d-c635a3b2c446" providerId="ADAL" clId="{84C5245F-B617-4080-A143-0E4273C82DFA}" dt="2024-05-16T11:22:50.539" v="1059" actId="478"/>
            <ac:spMkLst>
              <pc:docMk/>
              <pc:sldMasterMk cId="1170088563" sldId="2147483648"/>
              <pc:sldLayoutMk cId="272673896" sldId="2147483655"/>
              <ac:spMk id="3" creationId="{B6A2E37A-7DA1-4CCD-B3D8-B792EF243E9E}"/>
            </ac:spMkLst>
          </pc:spChg>
          <pc:spChg chg="del">
            <ac:chgData name="XPRTZ | Wesley Noordam" userId="0b3324e7-76b4-4542-a89d-c635a3b2c446" providerId="ADAL" clId="{84C5245F-B617-4080-A143-0E4273C82DFA}" dt="2024-05-16T11:22:54.008" v="1060" actId="478"/>
            <ac:spMkLst>
              <pc:docMk/>
              <pc:sldMasterMk cId="1170088563" sldId="2147483648"/>
              <pc:sldLayoutMk cId="272673896" sldId="2147483655"/>
              <ac:spMk id="4" creationId="{15CDA52E-5EC6-430D-A659-5AFB925E07AA}"/>
            </ac:spMkLst>
          </pc:spChg>
          <pc:spChg chg="add mod ord">
            <ac:chgData name="XPRTZ | Wesley Noordam" userId="0b3324e7-76b4-4542-a89d-c635a3b2c446" providerId="ADAL" clId="{84C5245F-B617-4080-A143-0E4273C82DFA}" dt="2024-05-16T11:22:45.697" v="1057" actId="167"/>
            <ac:spMkLst>
              <pc:docMk/>
              <pc:sldMasterMk cId="1170088563" sldId="2147483648"/>
              <pc:sldLayoutMk cId="272673896" sldId="2147483655"/>
              <ac:spMk id="5" creationId="{A8BBF365-FF93-3384-0490-CF5F938F8732}"/>
            </ac:spMkLst>
          </pc:spChg>
          <pc:spChg chg="add mod">
            <ac:chgData name="XPRTZ | Wesley Noordam" userId="0b3324e7-76b4-4542-a89d-c635a3b2c446" providerId="ADAL" clId="{84C5245F-B617-4080-A143-0E4273C82DFA}" dt="2024-05-16T11:26:24.906" v="1270" actId="1076"/>
            <ac:spMkLst>
              <pc:docMk/>
              <pc:sldMasterMk cId="1170088563" sldId="2147483648"/>
              <pc:sldLayoutMk cId="272673896" sldId="2147483655"/>
              <ac:spMk id="6" creationId="{28B4C149-5576-1B96-D2F8-3D286E4FCAC6}"/>
            </ac:spMkLst>
          </pc:spChg>
          <pc:picChg chg="add mod">
            <ac:chgData name="XPRTZ | Wesley Noordam" userId="0b3324e7-76b4-4542-a89d-c635a3b2c446" providerId="ADAL" clId="{84C5245F-B617-4080-A143-0E4273C82DFA}" dt="2024-05-16T11:26:22.340" v="1269" actId="1076"/>
            <ac:picMkLst>
              <pc:docMk/>
              <pc:sldMasterMk cId="1170088563" sldId="2147483648"/>
              <pc:sldLayoutMk cId="272673896" sldId="2147483655"/>
              <ac:picMk id="7" creationId="{95A9E0BB-D937-3641-5FBB-A64FAA6DAC55}"/>
            </ac:picMkLst>
          </pc:picChg>
        </pc:sldLayoutChg>
        <pc:sldLayoutChg chg="del">
          <pc:chgData name="XPRTZ | Wesley Noordam" userId="0b3324e7-76b4-4542-a89d-c635a3b2c446" providerId="ADAL" clId="{84C5245F-B617-4080-A143-0E4273C82DFA}" dt="2024-05-16T11:03:50.241" v="712" actId="2696"/>
          <pc:sldLayoutMkLst>
            <pc:docMk/>
            <pc:sldMasterMk cId="1170088563" sldId="2147483648"/>
            <pc:sldLayoutMk cId="941067985" sldId="2147483659"/>
          </pc:sldLayoutMkLst>
        </pc:sldLayoutChg>
        <pc:sldLayoutChg chg="addSp delSp modSp new mod ord">
          <pc:chgData name="XPRTZ | Wesley Noordam" userId="0b3324e7-76b4-4542-a89d-c635a3b2c446" providerId="ADAL" clId="{84C5245F-B617-4080-A143-0E4273C82DFA}" dt="2024-05-16T13:15:28.866" v="2016" actId="2711"/>
          <pc:sldLayoutMkLst>
            <pc:docMk/>
            <pc:sldMasterMk cId="1170088563" sldId="2147483648"/>
            <pc:sldLayoutMk cId="4255251186" sldId="2147483660"/>
          </pc:sldLayoutMkLst>
          <pc:spChg chg="del">
            <ac:chgData name="XPRTZ | Wesley Noordam" userId="0b3324e7-76b4-4542-a89d-c635a3b2c446" providerId="ADAL" clId="{84C5245F-B617-4080-A143-0E4273C82DFA}" dt="2024-05-16T10:59:59.541" v="648" actId="478"/>
            <ac:spMkLst>
              <pc:docMk/>
              <pc:sldMasterMk cId="1170088563" sldId="2147483648"/>
              <pc:sldLayoutMk cId="4255251186" sldId="2147483660"/>
              <ac:spMk id="2" creationId="{8869B921-4ECE-2564-AB9E-ACC7A0D302F2}"/>
            </ac:spMkLst>
          </pc:spChg>
          <pc:spChg chg="del">
            <ac:chgData name="XPRTZ | Wesley Noordam" userId="0b3324e7-76b4-4542-a89d-c635a3b2c446" providerId="ADAL" clId="{84C5245F-B617-4080-A143-0E4273C82DFA}" dt="2024-05-16T11:00:02.001" v="649" actId="478"/>
            <ac:spMkLst>
              <pc:docMk/>
              <pc:sldMasterMk cId="1170088563" sldId="2147483648"/>
              <pc:sldLayoutMk cId="4255251186" sldId="2147483660"/>
              <ac:spMk id="3" creationId="{7E70A8A8-F1AB-A9A6-6B19-F7205D4486FD}"/>
            </ac:spMkLst>
          </pc:spChg>
          <pc:spChg chg="del">
            <ac:chgData name="XPRTZ | Wesley Noordam" userId="0b3324e7-76b4-4542-a89d-c635a3b2c446" providerId="ADAL" clId="{84C5245F-B617-4080-A143-0E4273C82DFA}" dt="2024-05-16T11:00:06.967" v="652" actId="478"/>
            <ac:spMkLst>
              <pc:docMk/>
              <pc:sldMasterMk cId="1170088563" sldId="2147483648"/>
              <pc:sldLayoutMk cId="4255251186" sldId="2147483660"/>
              <ac:spMk id="4" creationId="{870620F6-E75C-BA2A-E1E4-50C7AAAFDDBE}"/>
            </ac:spMkLst>
          </pc:spChg>
          <pc:spChg chg="add del">
            <ac:chgData name="XPRTZ | Wesley Noordam" userId="0b3324e7-76b4-4542-a89d-c635a3b2c446" providerId="ADAL" clId="{84C5245F-B617-4080-A143-0E4273C82DFA}" dt="2024-05-16T11:00:14.568" v="655" actId="478"/>
            <ac:spMkLst>
              <pc:docMk/>
              <pc:sldMasterMk cId="1170088563" sldId="2147483648"/>
              <pc:sldLayoutMk cId="4255251186" sldId="2147483660"/>
              <ac:spMk id="5" creationId="{CFD8AED2-764C-CF60-F16D-4914D801393A}"/>
            </ac:spMkLst>
          </pc:spChg>
          <pc:spChg chg="add mod">
            <ac:chgData name="XPRTZ | Wesley Noordam" userId="0b3324e7-76b4-4542-a89d-c635a3b2c446" providerId="ADAL" clId="{84C5245F-B617-4080-A143-0E4273C82DFA}" dt="2024-05-16T10:00:09.474" v="437"/>
            <ac:spMkLst>
              <pc:docMk/>
              <pc:sldMasterMk cId="1170088563" sldId="2147483648"/>
              <pc:sldLayoutMk cId="4255251186" sldId="2147483660"/>
              <ac:spMk id="7" creationId="{0FBC79DC-0422-041D-B1F4-C17A3038CFEB}"/>
            </ac:spMkLst>
          </pc:spChg>
          <pc:spChg chg="add del mod">
            <ac:chgData name="XPRTZ | Wesley Noordam" userId="0b3324e7-76b4-4542-a89d-c635a3b2c446" providerId="ADAL" clId="{84C5245F-B617-4080-A143-0E4273C82DFA}" dt="2024-05-16T10:02:12.159" v="467" actId="478"/>
            <ac:spMkLst>
              <pc:docMk/>
              <pc:sldMasterMk cId="1170088563" sldId="2147483648"/>
              <pc:sldLayoutMk cId="4255251186" sldId="2147483660"/>
              <ac:spMk id="8" creationId="{6F89A95B-D78F-6900-CFDF-7C3B429CD5CC}"/>
            </ac:spMkLst>
          </pc:spChg>
          <pc:spChg chg="add mod">
            <ac:chgData name="XPRTZ | Wesley Noordam" userId="0b3324e7-76b4-4542-a89d-c635a3b2c446" providerId="ADAL" clId="{84C5245F-B617-4080-A143-0E4273C82DFA}" dt="2024-05-16T10:00:53.817" v="439"/>
            <ac:spMkLst>
              <pc:docMk/>
              <pc:sldMasterMk cId="1170088563" sldId="2147483648"/>
              <pc:sldLayoutMk cId="4255251186" sldId="2147483660"/>
              <ac:spMk id="10" creationId="{04D458A4-4CDE-4EC0-D678-CFA8D136054A}"/>
            </ac:spMkLst>
          </pc:spChg>
          <pc:spChg chg="add del mod">
            <ac:chgData name="XPRTZ | Wesley Noordam" userId="0b3324e7-76b4-4542-a89d-c635a3b2c446" providerId="ADAL" clId="{84C5245F-B617-4080-A143-0E4273C82DFA}" dt="2024-05-16T10:02:09.868" v="466" actId="21"/>
            <ac:spMkLst>
              <pc:docMk/>
              <pc:sldMasterMk cId="1170088563" sldId="2147483648"/>
              <pc:sldLayoutMk cId="4255251186" sldId="2147483660"/>
              <ac:spMk id="11" creationId="{90180BE0-039A-76B2-47D3-31062DE6C7FE}"/>
            </ac:spMkLst>
          </pc:spChg>
          <pc:spChg chg="add del mod">
            <ac:chgData name="XPRTZ | Wesley Noordam" userId="0b3324e7-76b4-4542-a89d-c635a3b2c446" providerId="ADAL" clId="{84C5245F-B617-4080-A143-0E4273C82DFA}" dt="2024-05-16T10:03:34.436" v="493" actId="478"/>
            <ac:spMkLst>
              <pc:docMk/>
              <pc:sldMasterMk cId="1170088563" sldId="2147483648"/>
              <pc:sldLayoutMk cId="4255251186" sldId="2147483660"/>
              <ac:spMk id="12" creationId="{90180BE0-039A-76B2-47D3-31062DE6C7FE}"/>
            </ac:spMkLst>
          </pc:spChg>
          <pc:spChg chg="add del">
            <ac:chgData name="XPRTZ | Wesley Noordam" userId="0b3324e7-76b4-4542-a89d-c635a3b2c446" providerId="ADAL" clId="{84C5245F-B617-4080-A143-0E4273C82DFA}" dt="2024-05-16T10:02:54.054" v="472" actId="11529"/>
            <ac:spMkLst>
              <pc:docMk/>
              <pc:sldMasterMk cId="1170088563" sldId="2147483648"/>
              <pc:sldLayoutMk cId="4255251186" sldId="2147483660"/>
              <ac:spMk id="13" creationId="{2FFEDC52-9E7D-5B5D-B500-5F8A28458425}"/>
            </ac:spMkLst>
          </pc:spChg>
          <pc:spChg chg="add del mod ord">
            <ac:chgData name="XPRTZ | Wesley Noordam" userId="0b3324e7-76b4-4542-a89d-c635a3b2c446" providerId="ADAL" clId="{84C5245F-B617-4080-A143-0E4273C82DFA}" dt="2024-05-16T10:03:29.609" v="492" actId="21"/>
            <ac:spMkLst>
              <pc:docMk/>
              <pc:sldMasterMk cId="1170088563" sldId="2147483648"/>
              <pc:sldLayoutMk cId="4255251186" sldId="2147483660"/>
              <ac:spMk id="14" creationId="{073CCD85-7646-41E5-0B59-2E3C603A4186}"/>
            </ac:spMkLst>
          </pc:spChg>
          <pc:spChg chg="add del mod">
            <ac:chgData name="XPRTZ | Wesley Noordam" userId="0b3324e7-76b4-4542-a89d-c635a3b2c446" providerId="ADAL" clId="{84C5245F-B617-4080-A143-0E4273C82DFA}" dt="2024-05-16T10:55:41.331" v="589" actId="21"/>
            <ac:spMkLst>
              <pc:docMk/>
              <pc:sldMasterMk cId="1170088563" sldId="2147483648"/>
              <pc:sldLayoutMk cId="4255251186" sldId="2147483660"/>
              <ac:spMk id="15" creationId="{073CCD85-7646-41E5-0B59-2E3C603A4186}"/>
            </ac:spMkLst>
          </pc:spChg>
          <pc:spChg chg="add del">
            <ac:chgData name="XPRTZ | Wesley Noordam" userId="0b3324e7-76b4-4542-a89d-c635a3b2c446" providerId="ADAL" clId="{84C5245F-B617-4080-A143-0E4273C82DFA}" dt="2024-05-16T10:03:50.952" v="496" actId="11529"/>
            <ac:spMkLst>
              <pc:docMk/>
              <pc:sldMasterMk cId="1170088563" sldId="2147483648"/>
              <pc:sldLayoutMk cId="4255251186" sldId="2147483660"/>
              <ac:spMk id="16" creationId="{B3C1EEA7-2B39-12CC-3639-BE7006D1C905}"/>
            </ac:spMkLst>
          </pc:spChg>
          <pc:spChg chg="add del mod">
            <ac:chgData name="XPRTZ | Wesley Noordam" userId="0b3324e7-76b4-4542-a89d-c635a3b2c446" providerId="ADAL" clId="{84C5245F-B617-4080-A143-0E4273C82DFA}" dt="2024-05-16T10:53:07.499" v="568" actId="478"/>
            <ac:spMkLst>
              <pc:docMk/>
              <pc:sldMasterMk cId="1170088563" sldId="2147483648"/>
              <pc:sldLayoutMk cId="4255251186" sldId="2147483660"/>
              <ac:spMk id="17" creationId="{0E5944A4-7AFD-F4AF-FC2D-50566E9A686C}"/>
            </ac:spMkLst>
          </pc:spChg>
          <pc:spChg chg="add del">
            <ac:chgData name="XPRTZ | Wesley Noordam" userId="0b3324e7-76b4-4542-a89d-c635a3b2c446" providerId="ADAL" clId="{84C5245F-B617-4080-A143-0E4273C82DFA}" dt="2024-05-16T10:53:17.317" v="569" actId="11529"/>
            <ac:spMkLst>
              <pc:docMk/>
              <pc:sldMasterMk cId="1170088563" sldId="2147483648"/>
              <pc:sldLayoutMk cId="4255251186" sldId="2147483660"/>
              <ac:spMk id="18" creationId="{108F6B91-4B4D-1F57-3974-723F37F387A1}"/>
            </ac:spMkLst>
          </pc:spChg>
          <pc:spChg chg="add del mod">
            <ac:chgData name="XPRTZ | Wesley Noordam" userId="0b3324e7-76b4-4542-a89d-c635a3b2c446" providerId="ADAL" clId="{84C5245F-B617-4080-A143-0E4273C82DFA}" dt="2024-05-16T10:54:05.735" v="582" actId="478"/>
            <ac:spMkLst>
              <pc:docMk/>
              <pc:sldMasterMk cId="1170088563" sldId="2147483648"/>
              <pc:sldLayoutMk cId="4255251186" sldId="2147483660"/>
              <ac:spMk id="19" creationId="{8418C8EB-8AF1-59D1-7401-11AEBE3772F8}"/>
            </ac:spMkLst>
          </pc:spChg>
          <pc:spChg chg="add del">
            <ac:chgData name="XPRTZ | Wesley Noordam" userId="0b3324e7-76b4-4542-a89d-c635a3b2c446" providerId="ADAL" clId="{84C5245F-B617-4080-A143-0E4273C82DFA}" dt="2024-05-16T10:55:30.167" v="587" actId="11529"/>
            <ac:spMkLst>
              <pc:docMk/>
              <pc:sldMasterMk cId="1170088563" sldId="2147483648"/>
              <pc:sldLayoutMk cId="4255251186" sldId="2147483660"/>
              <ac:spMk id="20" creationId="{3B75EC3D-E9EE-1A57-3EF5-F0819EAD15FA}"/>
            </ac:spMkLst>
          </pc:spChg>
          <pc:spChg chg="add mod">
            <ac:chgData name="XPRTZ | Wesley Noordam" userId="0b3324e7-76b4-4542-a89d-c635a3b2c446" providerId="ADAL" clId="{84C5245F-B617-4080-A143-0E4273C82DFA}" dt="2024-05-16T10:55:28.894" v="586" actId="11529"/>
            <ac:spMkLst>
              <pc:docMk/>
              <pc:sldMasterMk cId="1170088563" sldId="2147483648"/>
              <pc:sldLayoutMk cId="4255251186" sldId="2147483660"/>
              <ac:spMk id="21" creationId="{E51FF2CA-62DA-2847-2AD2-A2CF13F77077}"/>
            </ac:spMkLst>
          </pc:spChg>
          <pc:spChg chg="add del">
            <ac:chgData name="XPRTZ | Wesley Noordam" userId="0b3324e7-76b4-4542-a89d-c635a3b2c446" providerId="ADAL" clId="{84C5245F-B617-4080-A143-0E4273C82DFA}" dt="2024-05-16T10:56:27.876" v="592" actId="11529"/>
            <ac:spMkLst>
              <pc:docMk/>
              <pc:sldMasterMk cId="1170088563" sldId="2147483648"/>
              <pc:sldLayoutMk cId="4255251186" sldId="2147483660"/>
              <ac:spMk id="22" creationId="{0D721557-D8D1-3AE5-FB2C-F8AF9D6385FD}"/>
            </ac:spMkLst>
          </pc:spChg>
          <pc:spChg chg="add mod">
            <ac:chgData name="XPRTZ | Wesley Noordam" userId="0b3324e7-76b4-4542-a89d-c635a3b2c446" providerId="ADAL" clId="{84C5245F-B617-4080-A143-0E4273C82DFA}" dt="2024-05-16T13:15:28.866" v="2016" actId="2711"/>
            <ac:spMkLst>
              <pc:docMk/>
              <pc:sldMasterMk cId="1170088563" sldId="2147483648"/>
              <pc:sldLayoutMk cId="4255251186" sldId="2147483660"/>
              <ac:spMk id="23" creationId="{15FF3189-7993-5A7F-500B-1A4362780073}"/>
            </ac:spMkLst>
          </pc:spChg>
          <pc:spChg chg="add del">
            <ac:chgData name="XPRTZ | Wesley Noordam" userId="0b3324e7-76b4-4542-a89d-c635a3b2c446" providerId="ADAL" clId="{84C5245F-B617-4080-A143-0E4273C82DFA}" dt="2024-05-16T10:57:19.372" v="606" actId="11529"/>
            <ac:spMkLst>
              <pc:docMk/>
              <pc:sldMasterMk cId="1170088563" sldId="2147483648"/>
              <pc:sldLayoutMk cId="4255251186" sldId="2147483660"/>
              <ac:spMk id="24" creationId="{72695DC3-4D22-5FE6-D19E-8285FCE0B772}"/>
            </ac:spMkLst>
          </pc:spChg>
          <pc:spChg chg="add mod">
            <ac:chgData name="XPRTZ | Wesley Noordam" userId="0b3324e7-76b4-4542-a89d-c635a3b2c446" providerId="ADAL" clId="{84C5245F-B617-4080-A143-0E4273C82DFA}" dt="2024-05-16T11:01:21.064" v="678" actId="1037"/>
            <ac:spMkLst>
              <pc:docMk/>
              <pc:sldMasterMk cId="1170088563" sldId="2147483648"/>
              <pc:sldLayoutMk cId="4255251186" sldId="2147483660"/>
              <ac:spMk id="25" creationId="{ABCE1C97-6C8D-B833-D54F-8E993F516ABE}"/>
            </ac:spMkLst>
          </pc:spChg>
          <pc:picChg chg="add del mod ord">
            <ac:chgData name="XPRTZ | Wesley Noordam" userId="0b3324e7-76b4-4542-a89d-c635a3b2c446" providerId="ADAL" clId="{84C5245F-B617-4080-A143-0E4273C82DFA}" dt="2024-05-16T11:00:04.478" v="651" actId="478"/>
            <ac:picMkLst>
              <pc:docMk/>
              <pc:sldMasterMk cId="1170088563" sldId="2147483648"/>
              <pc:sldLayoutMk cId="4255251186" sldId="2147483660"/>
              <ac:picMk id="6" creationId="{63C47798-38D2-66A6-3E7E-73012944CA33}"/>
            </ac:picMkLst>
          </pc:picChg>
          <pc:picChg chg="add mod">
            <ac:chgData name="XPRTZ | Wesley Noordam" userId="0b3324e7-76b4-4542-a89d-c635a3b2c446" providerId="ADAL" clId="{84C5245F-B617-4080-A143-0E4273C82DFA}" dt="2024-05-16T10:00:09.474" v="437"/>
            <ac:picMkLst>
              <pc:docMk/>
              <pc:sldMasterMk cId="1170088563" sldId="2147483648"/>
              <pc:sldLayoutMk cId="4255251186" sldId="2147483660"/>
              <ac:picMk id="9" creationId="{86942617-71EB-06FE-1FE7-EBE28482B746}"/>
            </ac:picMkLst>
          </pc:picChg>
        </pc:sldLayoutChg>
        <pc:sldLayoutChg chg="addSp delSp modSp new mod ord">
          <pc:chgData name="XPRTZ | Wesley Noordam" userId="0b3324e7-76b4-4542-a89d-c635a3b2c446" providerId="ADAL" clId="{84C5245F-B617-4080-A143-0E4273C82DFA}" dt="2024-05-17T08:02:42.262" v="3472" actId="6014"/>
          <pc:sldLayoutMkLst>
            <pc:docMk/>
            <pc:sldMasterMk cId="1170088563" sldId="2147483648"/>
            <pc:sldLayoutMk cId="482250797" sldId="2147483661"/>
          </pc:sldLayoutMkLst>
          <pc:spChg chg="del">
            <ac:chgData name="XPRTZ | Wesley Noordam" userId="0b3324e7-76b4-4542-a89d-c635a3b2c446" providerId="ADAL" clId="{84C5245F-B617-4080-A143-0E4273C82DFA}" dt="2024-05-16T11:15:23.376" v="1015" actId="478"/>
            <ac:spMkLst>
              <pc:docMk/>
              <pc:sldMasterMk cId="1170088563" sldId="2147483648"/>
              <pc:sldLayoutMk cId="482250797" sldId="2147483661"/>
              <ac:spMk id="2" creationId="{FB7EA152-F6B9-7359-CDAD-C235BE575221}"/>
            </ac:spMkLst>
          </pc:spChg>
          <pc:spChg chg="del">
            <ac:chgData name="XPRTZ | Wesley Noordam" userId="0b3324e7-76b4-4542-a89d-c635a3b2c446" providerId="ADAL" clId="{84C5245F-B617-4080-A143-0E4273C82DFA}" dt="2024-05-16T11:39:08.475" v="1493" actId="478"/>
            <ac:spMkLst>
              <pc:docMk/>
              <pc:sldMasterMk cId="1170088563" sldId="2147483648"/>
              <pc:sldLayoutMk cId="482250797" sldId="2147483661"/>
              <ac:spMk id="3" creationId="{4EC329D1-F310-F22F-A26D-185C7000A278}"/>
            </ac:spMkLst>
          </pc:spChg>
          <pc:spChg chg="del">
            <ac:chgData name="XPRTZ | Wesley Noordam" userId="0b3324e7-76b4-4542-a89d-c635a3b2c446" providerId="ADAL" clId="{84C5245F-B617-4080-A143-0E4273C82DFA}" dt="2024-05-16T11:39:09.296" v="1494" actId="478"/>
            <ac:spMkLst>
              <pc:docMk/>
              <pc:sldMasterMk cId="1170088563" sldId="2147483648"/>
              <pc:sldLayoutMk cId="482250797" sldId="2147483661"/>
              <ac:spMk id="4" creationId="{25C14432-0538-5D08-5195-56DE3AEE9573}"/>
            </ac:spMkLst>
          </pc:spChg>
          <pc:spChg chg="del">
            <ac:chgData name="XPRTZ | Wesley Noordam" userId="0b3324e7-76b4-4542-a89d-c635a3b2c446" providerId="ADAL" clId="{84C5245F-B617-4080-A143-0E4273C82DFA}" dt="2024-05-16T11:39:10.175" v="1495" actId="478"/>
            <ac:spMkLst>
              <pc:docMk/>
              <pc:sldMasterMk cId="1170088563" sldId="2147483648"/>
              <pc:sldLayoutMk cId="482250797" sldId="2147483661"/>
              <ac:spMk id="5" creationId="{D2E99706-8513-841D-56DE-51339DDCCFA7}"/>
            </ac:spMkLst>
          </pc:spChg>
          <pc:spChg chg="add mod">
            <ac:chgData name="XPRTZ | Wesley Noordam" userId="0b3324e7-76b4-4542-a89d-c635a3b2c446" providerId="ADAL" clId="{84C5245F-B617-4080-A143-0E4273C82DFA}" dt="2024-05-16T11:15:17.966" v="1013"/>
            <ac:spMkLst>
              <pc:docMk/>
              <pc:sldMasterMk cId="1170088563" sldId="2147483648"/>
              <pc:sldLayoutMk cId="482250797" sldId="2147483661"/>
              <ac:spMk id="8" creationId="{42E23579-DDCF-FC3B-9F07-393B8C6A993D}"/>
            </ac:spMkLst>
          </pc:spChg>
          <pc:spChg chg="add del mod">
            <ac:chgData name="XPRTZ | Wesley Noordam" userId="0b3324e7-76b4-4542-a89d-c635a3b2c446" providerId="ADAL" clId="{84C5245F-B617-4080-A143-0E4273C82DFA}" dt="2024-05-16T11:27:53.686" v="1281" actId="478"/>
            <ac:spMkLst>
              <pc:docMk/>
              <pc:sldMasterMk cId="1170088563" sldId="2147483648"/>
              <pc:sldLayoutMk cId="482250797" sldId="2147483661"/>
              <ac:spMk id="9" creationId="{458F17AD-0B49-D083-89C2-F4A0CC412B10}"/>
            </ac:spMkLst>
          </pc:spChg>
          <pc:spChg chg="add mod ord">
            <ac:chgData name="XPRTZ | Wesley Noordam" userId="0b3324e7-76b4-4542-a89d-c635a3b2c446" providerId="ADAL" clId="{84C5245F-B617-4080-A143-0E4273C82DFA}" dt="2024-05-16T13:16:49.209" v="2038" actId="1076"/>
            <ac:spMkLst>
              <pc:docMk/>
              <pc:sldMasterMk cId="1170088563" sldId="2147483648"/>
              <pc:sldLayoutMk cId="482250797" sldId="2147483661"/>
              <ac:spMk id="10" creationId="{C5BC6B17-FAEE-CE92-08F5-3A52B4F71433}"/>
            </ac:spMkLst>
          </pc:spChg>
          <pc:spChg chg="add mod">
            <ac:chgData name="XPRTZ | Wesley Noordam" userId="0b3324e7-76b4-4542-a89d-c635a3b2c446" providerId="ADAL" clId="{84C5245F-B617-4080-A143-0E4273C82DFA}" dt="2024-05-16T13:20:01.053" v="2177" actId="20577"/>
            <ac:spMkLst>
              <pc:docMk/>
              <pc:sldMasterMk cId="1170088563" sldId="2147483648"/>
              <pc:sldLayoutMk cId="482250797" sldId="2147483661"/>
              <ac:spMk id="12" creationId="{E73AA724-38FD-82D2-4BB6-7B829CB5DC3C}"/>
            </ac:spMkLst>
          </pc:spChg>
          <pc:picChg chg="add mod">
            <ac:chgData name="XPRTZ | Wesley Noordam" userId="0b3324e7-76b4-4542-a89d-c635a3b2c446" providerId="ADAL" clId="{84C5245F-B617-4080-A143-0E4273C82DFA}" dt="2024-05-16T11:15:17.966" v="1013"/>
            <ac:picMkLst>
              <pc:docMk/>
              <pc:sldMasterMk cId="1170088563" sldId="2147483648"/>
              <pc:sldLayoutMk cId="482250797" sldId="2147483661"/>
              <ac:picMk id="7" creationId="{A2D7C705-CF5F-32FE-5222-EEB0DA4B49FD}"/>
            </ac:picMkLst>
          </pc:picChg>
          <pc:cxnChg chg="add mod">
            <ac:chgData name="XPRTZ | Wesley Noordam" userId="0b3324e7-76b4-4542-a89d-c635a3b2c446" providerId="ADAL" clId="{84C5245F-B617-4080-A143-0E4273C82DFA}" dt="2024-05-16T13:11:35.274" v="1993" actId="1035"/>
            <ac:cxnSpMkLst>
              <pc:docMk/>
              <pc:sldMasterMk cId="1170088563" sldId="2147483648"/>
              <pc:sldLayoutMk cId="482250797" sldId="2147483661"/>
              <ac:cxnSpMk id="6" creationId="{CB81B988-6EFE-8B73-206E-17E79278C15C}"/>
            </ac:cxnSpMkLst>
          </pc:cxnChg>
        </pc:sldLayoutChg>
        <pc:sldLayoutChg chg="add del mod modTransition">
          <pc:chgData name="XPRTZ | Wesley Noordam" userId="0b3324e7-76b4-4542-a89d-c635a3b2c446" providerId="ADAL" clId="{84C5245F-B617-4080-A143-0E4273C82DFA}" dt="2024-05-16T11:14:52.435" v="1009" actId="2890"/>
          <pc:sldLayoutMkLst>
            <pc:docMk/>
            <pc:sldMasterMk cId="1170088563" sldId="2147483648"/>
            <pc:sldLayoutMk cId="3623131637" sldId="2147483661"/>
          </pc:sldLayoutMkLst>
        </pc:sldLayoutChg>
        <pc:sldLayoutChg chg="del ord">
          <pc:chgData name="XPRTZ | Wesley Noordam" userId="0b3324e7-76b4-4542-a89d-c635a3b2c446" providerId="ADAL" clId="{84C5245F-B617-4080-A143-0E4273C82DFA}" dt="2024-05-16T11:23:47.466" v="1065" actId="2696"/>
          <pc:sldLayoutMkLst>
            <pc:docMk/>
            <pc:sldMasterMk cId="1170088563" sldId="2147483648"/>
            <pc:sldLayoutMk cId="56533626" sldId="2147483662"/>
          </pc:sldLayoutMkLst>
        </pc:sldLayoutChg>
        <pc:sldLayoutChg chg="new del mod">
          <pc:chgData name="XPRTZ | Wesley Noordam" userId="0b3324e7-76b4-4542-a89d-c635a3b2c446" providerId="ADAL" clId="{84C5245F-B617-4080-A143-0E4273C82DFA}" dt="2024-05-16T11:21:57.663" v="1039" actId="2696"/>
          <pc:sldLayoutMkLst>
            <pc:docMk/>
            <pc:sldMasterMk cId="1170088563" sldId="2147483648"/>
            <pc:sldLayoutMk cId="1358778438" sldId="2147483662"/>
          </pc:sldLayoutMkLst>
        </pc:sldLayoutChg>
        <pc:sldLayoutChg chg="new del mod">
          <pc:chgData name="XPRTZ | Wesley Noordam" userId="0b3324e7-76b4-4542-a89d-c635a3b2c446" providerId="ADAL" clId="{84C5245F-B617-4080-A143-0E4273C82DFA}" dt="2024-05-16T11:22:18.685" v="1041" actId="2696"/>
          <pc:sldLayoutMkLst>
            <pc:docMk/>
            <pc:sldMasterMk cId="1170088563" sldId="2147483648"/>
            <pc:sldLayoutMk cId="4005321333" sldId="2147483662"/>
          </pc:sldLayoutMkLst>
        </pc:sldLayoutChg>
        <pc:sldLayoutChg chg="addSp delSp modSp mod ord">
          <pc:chgData name="XPRTZ | Wesley Noordam" userId="0b3324e7-76b4-4542-a89d-c635a3b2c446" providerId="ADAL" clId="{84C5245F-B617-4080-A143-0E4273C82DFA}" dt="2024-05-23T07:49:05.280" v="5452" actId="20578"/>
          <pc:sldLayoutMkLst>
            <pc:docMk/>
            <pc:sldMasterMk cId="1170088563" sldId="2147483648"/>
            <pc:sldLayoutMk cId="4215280992" sldId="2147483663"/>
          </pc:sldLayoutMkLst>
          <pc:spChg chg="add mod">
            <ac:chgData name="XPRTZ | Wesley Noordam" userId="0b3324e7-76b4-4542-a89d-c635a3b2c446" providerId="ADAL" clId="{84C5245F-B617-4080-A143-0E4273C82DFA}" dt="2024-05-16T11:25:13.996" v="1241" actId="20577"/>
            <ac:spMkLst>
              <pc:docMk/>
              <pc:sldMasterMk cId="1170088563" sldId="2147483648"/>
              <pc:sldLayoutMk cId="4215280992" sldId="2147483663"/>
              <ac:spMk id="2" creationId="{9F387051-1432-67F0-5B63-D392527B36D2}"/>
            </ac:spMkLst>
          </pc:spChg>
          <pc:spChg chg="add del mod">
            <ac:chgData name="XPRTZ | Wesley Noordam" userId="0b3324e7-76b4-4542-a89d-c635a3b2c446" providerId="ADAL" clId="{84C5245F-B617-4080-A143-0E4273C82DFA}" dt="2024-05-16T11:24:09.061" v="1083" actId="478"/>
            <ac:spMkLst>
              <pc:docMk/>
              <pc:sldMasterMk cId="1170088563" sldId="2147483648"/>
              <pc:sldLayoutMk cId="4215280992" sldId="2147483663"/>
              <ac:spMk id="7" creationId="{0FBC79DC-0422-041D-B1F4-C17A3038CFEB}"/>
            </ac:spMkLst>
          </pc:spChg>
          <pc:spChg chg="del">
            <ac:chgData name="XPRTZ | Wesley Noordam" userId="0b3324e7-76b4-4542-a89d-c635a3b2c446" providerId="ADAL" clId="{84C5245F-B617-4080-A143-0E4273C82DFA}" dt="2024-05-16T11:23:50.946" v="1067" actId="478"/>
            <ac:spMkLst>
              <pc:docMk/>
              <pc:sldMasterMk cId="1170088563" sldId="2147483648"/>
              <pc:sldLayoutMk cId="4215280992" sldId="2147483663"/>
              <ac:spMk id="23" creationId="{15FF3189-7993-5A7F-500B-1A4362780073}"/>
            </ac:spMkLst>
          </pc:spChg>
          <pc:spChg chg="del">
            <ac:chgData name="XPRTZ | Wesley Noordam" userId="0b3324e7-76b4-4542-a89d-c635a3b2c446" providerId="ADAL" clId="{84C5245F-B617-4080-A143-0E4273C82DFA}" dt="2024-05-16T11:23:50.476" v="1066" actId="478"/>
            <ac:spMkLst>
              <pc:docMk/>
              <pc:sldMasterMk cId="1170088563" sldId="2147483648"/>
              <pc:sldLayoutMk cId="4215280992" sldId="2147483663"/>
              <ac:spMk id="25" creationId="{ABCE1C97-6C8D-B833-D54F-8E993F516ABE}"/>
            </ac:spMkLst>
          </pc:spChg>
        </pc:sldLayoutChg>
        <pc:sldLayoutChg chg="addSp delSp modSp mod">
          <pc:chgData name="XPRTZ | Wesley Noordam" userId="0b3324e7-76b4-4542-a89d-c635a3b2c446" providerId="ADAL" clId="{84C5245F-B617-4080-A143-0E4273C82DFA}" dt="2024-05-17T08:11:25.815" v="3537" actId="6014"/>
          <pc:sldLayoutMkLst>
            <pc:docMk/>
            <pc:sldMasterMk cId="1170088563" sldId="2147483648"/>
            <pc:sldLayoutMk cId="1098845855" sldId="2147483665"/>
          </pc:sldLayoutMkLst>
          <pc:spChg chg="add del">
            <ac:chgData name="XPRTZ | Wesley Noordam" userId="0b3324e7-76b4-4542-a89d-c635a3b2c446" providerId="ADAL" clId="{84C5245F-B617-4080-A143-0E4273C82DFA}" dt="2024-05-17T08:06:14.114" v="3474" actId="11529"/>
            <ac:spMkLst>
              <pc:docMk/>
              <pc:sldMasterMk cId="1170088563" sldId="2147483648"/>
              <pc:sldLayoutMk cId="1098845855" sldId="2147483665"/>
              <ac:spMk id="2" creationId="{BC5077EC-1C55-F3A0-FF73-FA7A5DC49055}"/>
            </ac:spMkLst>
          </pc:spChg>
          <pc:spChg chg="add del mod">
            <ac:chgData name="XPRTZ | Wesley Noordam" userId="0b3324e7-76b4-4542-a89d-c635a3b2c446" providerId="ADAL" clId="{84C5245F-B617-4080-A143-0E4273C82DFA}" dt="2024-05-17T08:06:16.542" v="3475" actId="478"/>
            <ac:spMkLst>
              <pc:docMk/>
              <pc:sldMasterMk cId="1170088563" sldId="2147483648"/>
              <pc:sldLayoutMk cId="1098845855" sldId="2147483665"/>
              <ac:spMk id="3" creationId="{73ADB6C3-1809-1019-F26C-14B9093153C2}"/>
            </ac:spMkLst>
          </pc:spChg>
          <pc:spChg chg="add del">
            <ac:chgData name="XPRTZ | Wesley Noordam" userId="0b3324e7-76b4-4542-a89d-c635a3b2c446" providerId="ADAL" clId="{84C5245F-B617-4080-A143-0E4273C82DFA}" dt="2024-05-17T08:06:23.884" v="3476" actId="11529"/>
            <ac:spMkLst>
              <pc:docMk/>
              <pc:sldMasterMk cId="1170088563" sldId="2147483648"/>
              <pc:sldLayoutMk cId="1098845855" sldId="2147483665"/>
              <ac:spMk id="4" creationId="{CB48BAF0-CAA1-656A-B67C-FC2CF9403BE5}"/>
            </ac:spMkLst>
          </pc:spChg>
          <pc:spChg chg="add mod">
            <ac:chgData name="XPRTZ | Wesley Noordam" userId="0b3324e7-76b4-4542-a89d-c635a3b2c446" providerId="ADAL" clId="{84C5245F-B617-4080-A143-0E4273C82DFA}" dt="2024-05-17T08:07:52.690" v="3515" actId="1076"/>
            <ac:spMkLst>
              <pc:docMk/>
              <pc:sldMasterMk cId="1170088563" sldId="2147483648"/>
              <pc:sldLayoutMk cId="1098845855" sldId="2147483665"/>
              <ac:spMk id="5" creationId="{A8E4C5DF-313B-1E97-9CB4-60A4ED27164F}"/>
            </ac:spMkLst>
          </pc:spChg>
          <pc:spChg chg="add del">
            <ac:chgData name="XPRTZ | Wesley Noordam" userId="0b3324e7-76b4-4542-a89d-c635a3b2c446" providerId="ADAL" clId="{84C5245F-B617-4080-A143-0E4273C82DFA}" dt="2024-05-17T08:06:42.253" v="3487" actId="11529"/>
            <ac:spMkLst>
              <pc:docMk/>
              <pc:sldMasterMk cId="1170088563" sldId="2147483648"/>
              <pc:sldLayoutMk cId="1098845855" sldId="2147483665"/>
              <ac:spMk id="9" creationId="{5AB633D2-DFB6-FAB8-21D5-189CE68DE0A8}"/>
            </ac:spMkLst>
          </pc:spChg>
          <pc:spChg chg="add mod">
            <ac:chgData name="XPRTZ | Wesley Noordam" userId="0b3324e7-76b4-4542-a89d-c635a3b2c446" providerId="ADAL" clId="{84C5245F-B617-4080-A143-0E4273C82DFA}" dt="2024-05-17T08:07:52.690" v="3515" actId="1076"/>
            <ac:spMkLst>
              <pc:docMk/>
              <pc:sldMasterMk cId="1170088563" sldId="2147483648"/>
              <pc:sldLayoutMk cId="1098845855" sldId="2147483665"/>
              <ac:spMk id="11" creationId="{0C87915C-9E58-5F08-A4A3-6BAC253E0728}"/>
            </ac:spMkLst>
          </pc:spChg>
          <pc:spChg chg="del">
            <ac:chgData name="XPRTZ | Wesley Noordam" userId="0b3324e7-76b4-4542-a89d-c635a3b2c446" providerId="ADAL" clId="{84C5245F-B617-4080-A143-0E4273C82DFA}" dt="2024-05-17T08:06:11.716" v="3473" actId="478"/>
            <ac:spMkLst>
              <pc:docMk/>
              <pc:sldMasterMk cId="1170088563" sldId="2147483648"/>
              <pc:sldLayoutMk cId="1098845855" sldId="2147483665"/>
              <ac:spMk id="12" creationId="{E73AA724-38FD-82D2-4BB6-7B829CB5DC3C}"/>
            </ac:spMkLst>
          </pc:spChg>
          <pc:spChg chg="add mod">
            <ac:chgData name="XPRTZ | Wesley Noordam" userId="0b3324e7-76b4-4542-a89d-c635a3b2c446" providerId="ADAL" clId="{84C5245F-B617-4080-A143-0E4273C82DFA}" dt="2024-05-17T08:07:35.969" v="3513" actId="1076"/>
            <ac:spMkLst>
              <pc:docMk/>
              <pc:sldMasterMk cId="1170088563" sldId="2147483648"/>
              <pc:sldLayoutMk cId="1098845855" sldId="2147483665"/>
              <ac:spMk id="13" creationId="{DAA78DF1-ADD1-A8CA-4271-59B350BA6D54}"/>
            </ac:spMkLst>
          </pc:spChg>
          <pc:spChg chg="add mod">
            <ac:chgData name="XPRTZ | Wesley Noordam" userId="0b3324e7-76b4-4542-a89d-c635a3b2c446" providerId="ADAL" clId="{84C5245F-B617-4080-A143-0E4273C82DFA}" dt="2024-05-17T08:07:38.800" v="3514" actId="1076"/>
            <ac:spMkLst>
              <pc:docMk/>
              <pc:sldMasterMk cId="1170088563" sldId="2147483648"/>
              <pc:sldLayoutMk cId="1098845855" sldId="2147483665"/>
              <ac:spMk id="14" creationId="{B352B4DC-C795-F084-ED57-D3867743E6C6}"/>
            </ac:spMkLst>
          </pc:spChg>
          <pc:spChg chg="add mod">
            <ac:chgData name="XPRTZ | Wesley Noordam" userId="0b3324e7-76b4-4542-a89d-c635a3b2c446" providerId="ADAL" clId="{84C5245F-B617-4080-A143-0E4273C82DFA}" dt="2024-05-17T08:07:33.094" v="3512" actId="1076"/>
            <ac:spMkLst>
              <pc:docMk/>
              <pc:sldMasterMk cId="1170088563" sldId="2147483648"/>
              <pc:sldLayoutMk cId="1098845855" sldId="2147483665"/>
              <ac:spMk id="15" creationId="{9A57A348-0580-726E-1E22-C554928B69E5}"/>
            </ac:spMkLst>
          </pc:spChg>
          <pc:spChg chg="add mod">
            <ac:chgData name="XPRTZ | Wesley Noordam" userId="0b3324e7-76b4-4542-a89d-c635a3b2c446" providerId="ADAL" clId="{84C5245F-B617-4080-A143-0E4273C82DFA}" dt="2024-05-17T08:07:33.094" v="3512" actId="1076"/>
            <ac:spMkLst>
              <pc:docMk/>
              <pc:sldMasterMk cId="1170088563" sldId="2147483648"/>
              <pc:sldLayoutMk cId="1098845855" sldId="2147483665"/>
              <ac:spMk id="16" creationId="{B482C0BF-3F93-0DA0-38CC-5CC63FDE0930}"/>
            </ac:spMkLst>
          </pc:spChg>
          <pc:spChg chg="add del mod">
            <ac:chgData name="XPRTZ | Wesley Noordam" userId="0b3324e7-76b4-4542-a89d-c635a3b2c446" providerId="ADAL" clId="{84C5245F-B617-4080-A143-0E4273C82DFA}" dt="2024-05-17T08:08:37.513" v="3529" actId="478"/>
            <ac:spMkLst>
              <pc:docMk/>
              <pc:sldMasterMk cId="1170088563" sldId="2147483648"/>
              <pc:sldLayoutMk cId="1098845855" sldId="2147483665"/>
              <ac:spMk id="17" creationId="{D6B0D85B-3688-AC8F-3602-87B1DCBB4B2C}"/>
            </ac:spMkLst>
          </pc:spChg>
          <pc:spChg chg="add mod">
            <ac:chgData name="XPRTZ | Wesley Noordam" userId="0b3324e7-76b4-4542-a89d-c635a3b2c446" providerId="ADAL" clId="{84C5245F-B617-4080-A143-0E4273C82DFA}" dt="2024-05-17T08:08:24.606" v="3524" actId="1076"/>
            <ac:spMkLst>
              <pc:docMk/>
              <pc:sldMasterMk cId="1170088563" sldId="2147483648"/>
              <pc:sldLayoutMk cId="1098845855" sldId="2147483665"/>
              <ac:spMk id="18" creationId="{D7AF84BF-49E0-9391-858E-F16F0E4015D6}"/>
            </ac:spMkLst>
          </pc:spChg>
          <pc:spChg chg="add del mod">
            <ac:chgData name="XPRTZ | Wesley Noordam" userId="0b3324e7-76b4-4542-a89d-c635a3b2c446" providerId="ADAL" clId="{84C5245F-B617-4080-A143-0E4273C82DFA}" dt="2024-05-17T08:08:36.844" v="3528" actId="478"/>
            <ac:spMkLst>
              <pc:docMk/>
              <pc:sldMasterMk cId="1170088563" sldId="2147483648"/>
              <pc:sldLayoutMk cId="1098845855" sldId="2147483665"/>
              <ac:spMk id="19" creationId="{F1A03637-4376-51EF-2F16-AC4ED6FF4724}"/>
            </ac:spMkLst>
          </pc:spChg>
          <pc:spChg chg="add mod">
            <ac:chgData name="XPRTZ | Wesley Noordam" userId="0b3324e7-76b4-4542-a89d-c635a3b2c446" providerId="ADAL" clId="{84C5245F-B617-4080-A143-0E4273C82DFA}" dt="2024-05-17T08:08:33.237" v="3526" actId="1076"/>
            <ac:spMkLst>
              <pc:docMk/>
              <pc:sldMasterMk cId="1170088563" sldId="2147483648"/>
              <pc:sldLayoutMk cId="1098845855" sldId="2147483665"/>
              <ac:spMk id="20" creationId="{9BCA3054-5FB5-A07A-6F08-F34E9547E217}"/>
            </ac:spMkLst>
          </pc:spChg>
          <pc:spChg chg="add mod">
            <ac:chgData name="XPRTZ | Wesley Noordam" userId="0b3324e7-76b4-4542-a89d-c635a3b2c446" providerId="ADAL" clId="{84C5245F-B617-4080-A143-0E4273C82DFA}" dt="2024-05-17T08:08:42.818" v="3534" actId="1035"/>
            <ac:spMkLst>
              <pc:docMk/>
              <pc:sldMasterMk cId="1170088563" sldId="2147483648"/>
              <pc:sldLayoutMk cId="1098845855" sldId="2147483665"/>
              <ac:spMk id="21" creationId="{FD421471-B51B-023D-B0ED-F2B27EF83B90}"/>
            </ac:spMkLst>
          </pc:spChg>
          <pc:spChg chg="add mod">
            <ac:chgData name="XPRTZ | Wesley Noordam" userId="0b3324e7-76b4-4542-a89d-c635a3b2c446" providerId="ADAL" clId="{84C5245F-B617-4080-A143-0E4273C82DFA}" dt="2024-05-17T08:08:50.076" v="3536" actId="1076"/>
            <ac:spMkLst>
              <pc:docMk/>
              <pc:sldMasterMk cId="1170088563" sldId="2147483648"/>
              <pc:sldLayoutMk cId="1098845855" sldId="2147483665"/>
              <ac:spMk id="22" creationId="{23DD7E3D-7A0E-F48A-268C-D02E28D33DDE}"/>
            </ac:spMkLst>
          </pc:spChg>
        </pc:sldLayoutChg>
        <pc:sldLayoutChg chg="addSp delSp modSp add mod ord modTransition">
          <pc:chgData name="XPRTZ | Wesley Noordam" userId="0b3324e7-76b4-4542-a89d-c635a3b2c446" providerId="ADAL" clId="{84C5245F-B617-4080-A143-0E4273C82DFA}" dt="2024-05-22T06:00:44.025" v="4798" actId="20578"/>
          <pc:sldLayoutMkLst>
            <pc:docMk/>
            <pc:sldMasterMk cId="1170088563" sldId="2147483648"/>
            <pc:sldLayoutMk cId="2533896987" sldId="2147483666"/>
          </pc:sldLayoutMkLst>
          <pc:spChg chg="add del mod">
            <ac:chgData name="XPRTZ | Wesley Noordam" userId="0b3324e7-76b4-4542-a89d-c635a3b2c446" providerId="ADAL" clId="{84C5245F-B617-4080-A143-0E4273C82DFA}" dt="2024-05-21T12:50:51.220" v="4117" actId="478"/>
            <ac:spMkLst>
              <pc:docMk/>
              <pc:sldMasterMk cId="1170088563" sldId="2147483648"/>
              <pc:sldLayoutMk cId="2533896987" sldId="2147483666"/>
              <ac:spMk id="3" creationId="{AC0C8058-7F48-ABE8-2AA0-972111C571E4}"/>
            </ac:spMkLst>
          </pc:spChg>
          <pc:spChg chg="add del">
            <ac:chgData name="XPRTZ | Wesley Noordam" userId="0b3324e7-76b4-4542-a89d-c635a3b2c446" providerId="ADAL" clId="{84C5245F-B617-4080-A143-0E4273C82DFA}" dt="2024-05-21T12:50:56.057" v="4118" actId="11529"/>
            <ac:spMkLst>
              <pc:docMk/>
              <pc:sldMasterMk cId="1170088563" sldId="2147483648"/>
              <pc:sldLayoutMk cId="2533896987" sldId="2147483666"/>
              <ac:spMk id="4" creationId="{E7ACEB41-7513-9E62-77D2-32B64EBEB388}"/>
            </ac:spMkLst>
          </pc:spChg>
          <pc:spChg chg="mod">
            <ac:chgData name="XPRTZ | Wesley Noordam" userId="0b3324e7-76b4-4542-a89d-c635a3b2c446" providerId="ADAL" clId="{84C5245F-B617-4080-A143-0E4273C82DFA}" dt="2024-05-21T13:37:55.748" v="4719" actId="1076"/>
            <ac:spMkLst>
              <pc:docMk/>
              <pc:sldMasterMk cId="1170088563" sldId="2147483648"/>
              <pc:sldLayoutMk cId="2533896987" sldId="2147483666"/>
              <ac:spMk id="5" creationId="{A8BBF365-FF93-3384-0490-CF5F938F8732}"/>
            </ac:spMkLst>
          </pc:spChg>
          <pc:spChg chg="mod">
            <ac:chgData name="XPRTZ | Wesley Noordam" userId="0b3324e7-76b4-4542-a89d-c635a3b2c446" providerId="ADAL" clId="{84C5245F-B617-4080-A143-0E4273C82DFA}" dt="2024-05-21T13:38:25.710" v="4774" actId="1035"/>
            <ac:spMkLst>
              <pc:docMk/>
              <pc:sldMasterMk cId="1170088563" sldId="2147483648"/>
              <pc:sldLayoutMk cId="2533896987" sldId="2147483666"/>
              <ac:spMk id="6" creationId="{28B4C149-5576-1B96-D2F8-3D286E4FCAC6}"/>
            </ac:spMkLst>
          </pc:spChg>
          <pc:spChg chg="add del mod">
            <ac:chgData name="XPRTZ | Wesley Noordam" userId="0b3324e7-76b4-4542-a89d-c635a3b2c446" providerId="ADAL" clId="{84C5245F-B617-4080-A143-0E4273C82DFA}" dt="2024-05-21T13:37:52.973" v="4716" actId="478"/>
            <ac:spMkLst>
              <pc:docMk/>
              <pc:sldMasterMk cId="1170088563" sldId="2147483648"/>
              <pc:sldLayoutMk cId="2533896987" sldId="2147483666"/>
              <ac:spMk id="8" creationId="{3E105788-C2E3-5FF9-6987-DFD359CC9BAD}"/>
            </ac:spMkLst>
          </pc:spChg>
          <pc:spChg chg="add mod">
            <ac:chgData name="XPRTZ | Wesley Noordam" userId="0b3324e7-76b4-4542-a89d-c635a3b2c446" providerId="ADAL" clId="{84C5245F-B617-4080-A143-0E4273C82DFA}" dt="2024-05-21T12:52:50.537" v="4208"/>
            <ac:spMkLst>
              <pc:docMk/>
              <pc:sldMasterMk cId="1170088563" sldId="2147483648"/>
              <pc:sldLayoutMk cId="2533896987" sldId="2147483666"/>
              <ac:spMk id="9" creationId="{63E61E94-E0BC-2D4C-79CE-F1FA5492521C}"/>
            </ac:spMkLst>
          </pc:spChg>
          <pc:spChg chg="add mod">
            <ac:chgData name="XPRTZ | Wesley Noordam" userId="0b3324e7-76b4-4542-a89d-c635a3b2c446" providerId="ADAL" clId="{84C5245F-B617-4080-A143-0E4273C82DFA}" dt="2024-05-21T13:38:20.401" v="4756" actId="1076"/>
            <ac:spMkLst>
              <pc:docMk/>
              <pc:sldMasterMk cId="1170088563" sldId="2147483648"/>
              <pc:sldLayoutMk cId="2533896987" sldId="2147483666"/>
              <ac:spMk id="10" creationId="{B941EAB8-2197-D576-DFDE-EF0A03AF127F}"/>
            </ac:spMkLst>
          </pc:spChg>
          <pc:spChg chg="add mod">
            <ac:chgData name="XPRTZ | Wesley Noordam" userId="0b3324e7-76b4-4542-a89d-c635a3b2c446" providerId="ADAL" clId="{84C5245F-B617-4080-A143-0E4273C82DFA}" dt="2024-05-21T13:38:20.401" v="4756" actId="1076"/>
            <ac:spMkLst>
              <pc:docMk/>
              <pc:sldMasterMk cId="1170088563" sldId="2147483648"/>
              <pc:sldLayoutMk cId="2533896987" sldId="2147483666"/>
              <ac:spMk id="11" creationId="{006608F6-02E4-5627-FA38-90D532650002}"/>
            </ac:spMkLst>
          </pc:spChg>
          <pc:spChg chg="add mod">
            <ac:chgData name="XPRTZ | Wesley Noordam" userId="0b3324e7-76b4-4542-a89d-c635a3b2c446" providerId="ADAL" clId="{84C5245F-B617-4080-A143-0E4273C82DFA}" dt="2024-05-21T13:38:20.401" v="4756" actId="1076"/>
            <ac:spMkLst>
              <pc:docMk/>
              <pc:sldMasterMk cId="1170088563" sldId="2147483648"/>
              <pc:sldLayoutMk cId="2533896987" sldId="2147483666"/>
              <ac:spMk id="12" creationId="{A98F72F4-D833-9E2C-03AD-1F62B556C5AD}"/>
            </ac:spMkLst>
          </pc:spChg>
          <pc:spChg chg="add mod">
            <ac:chgData name="XPRTZ | Wesley Noordam" userId="0b3324e7-76b4-4542-a89d-c635a3b2c446" providerId="ADAL" clId="{84C5245F-B617-4080-A143-0E4273C82DFA}" dt="2024-05-21T13:38:20.401" v="4756" actId="1076"/>
            <ac:spMkLst>
              <pc:docMk/>
              <pc:sldMasterMk cId="1170088563" sldId="2147483648"/>
              <pc:sldLayoutMk cId="2533896987" sldId="2147483666"/>
              <ac:spMk id="13" creationId="{37348708-E8C2-EBAC-C4C5-DF049A7D1D4F}"/>
            </ac:spMkLst>
          </pc:spChg>
          <pc:spChg chg="add mod">
            <ac:chgData name="XPRTZ | Wesley Noordam" userId="0b3324e7-76b4-4542-a89d-c635a3b2c446" providerId="ADAL" clId="{84C5245F-B617-4080-A143-0E4273C82DFA}" dt="2024-05-21T13:38:20.401" v="4756" actId="1076"/>
            <ac:spMkLst>
              <pc:docMk/>
              <pc:sldMasterMk cId="1170088563" sldId="2147483648"/>
              <pc:sldLayoutMk cId="2533896987" sldId="2147483666"/>
              <ac:spMk id="14" creationId="{7DA12C0F-A658-3647-4E14-E3831E02C75A}"/>
            </ac:spMkLst>
          </pc:spChg>
          <pc:picChg chg="add del mod">
            <ac:chgData name="XPRTZ | Wesley Noordam" userId="0b3324e7-76b4-4542-a89d-c635a3b2c446" providerId="ADAL" clId="{84C5245F-B617-4080-A143-0E4273C82DFA}" dt="2024-05-21T13:37:52.973" v="4716" actId="478"/>
            <ac:picMkLst>
              <pc:docMk/>
              <pc:sldMasterMk cId="1170088563" sldId="2147483648"/>
              <pc:sldLayoutMk cId="2533896987" sldId="2147483666"/>
              <ac:picMk id="2" creationId="{A039A457-D707-4D72-B753-7026F4F7B266}"/>
            </ac:picMkLst>
          </pc:picChg>
          <pc:picChg chg="mod">
            <ac:chgData name="XPRTZ | Wesley Noordam" userId="0b3324e7-76b4-4542-a89d-c635a3b2c446" providerId="ADAL" clId="{84C5245F-B617-4080-A143-0E4273C82DFA}" dt="2024-05-21T13:38:25.710" v="4774" actId="1035"/>
            <ac:picMkLst>
              <pc:docMk/>
              <pc:sldMasterMk cId="1170088563" sldId="2147483648"/>
              <pc:sldLayoutMk cId="2533896987" sldId="2147483666"/>
              <ac:picMk id="7" creationId="{95A9E0BB-D937-3641-5FBB-A64FAA6DAC55}"/>
            </ac:picMkLst>
          </pc:picChg>
        </pc:sldLayoutChg>
        <pc:sldLayoutChg chg="addSp delSp modSp mod">
          <pc:chgData name="XPRTZ | Wesley Noordam" userId="0b3324e7-76b4-4542-a89d-c635a3b2c446" providerId="ADAL" clId="{84C5245F-B617-4080-A143-0E4273C82DFA}" dt="2024-05-23T07:52:30.969" v="5504" actId="21"/>
          <pc:sldLayoutMkLst>
            <pc:docMk/>
            <pc:sldMasterMk cId="1170088563" sldId="2147483648"/>
            <pc:sldLayoutMk cId="3561843877" sldId="2147483667"/>
          </pc:sldLayoutMkLst>
          <pc:spChg chg="add del mod">
            <ac:chgData name="XPRTZ | Wesley Noordam" userId="0b3324e7-76b4-4542-a89d-c635a3b2c446" providerId="ADAL" clId="{84C5245F-B617-4080-A143-0E4273C82DFA}" dt="2024-05-23T07:52:30.969" v="5504" actId="21"/>
            <ac:spMkLst>
              <pc:docMk/>
              <pc:sldMasterMk cId="1170088563" sldId="2147483648"/>
              <pc:sldLayoutMk cId="3561843877" sldId="2147483667"/>
              <ac:spMk id="2" creationId="{83A869DF-3257-0363-1B6D-37932C11C1B5}"/>
            </ac:spMkLst>
          </pc:spChg>
          <pc:spChg chg="add del mod">
            <ac:chgData name="XPRTZ | Wesley Noordam" userId="0b3324e7-76b4-4542-a89d-c635a3b2c446" providerId="ADAL" clId="{84C5245F-B617-4080-A143-0E4273C82DFA}" dt="2024-05-22T07:30:56.215" v="5347" actId="478"/>
            <ac:spMkLst>
              <pc:docMk/>
              <pc:sldMasterMk cId="1170088563" sldId="2147483648"/>
              <pc:sldLayoutMk cId="3561843877" sldId="2147483667"/>
              <ac:spMk id="2" creationId="{BC018929-7065-31C8-CE71-38BA5075E945}"/>
            </ac:spMkLst>
          </pc:spChg>
          <pc:spChg chg="add del mod">
            <ac:chgData name="XPRTZ | Wesley Noordam" userId="0b3324e7-76b4-4542-a89d-c635a3b2c446" providerId="ADAL" clId="{84C5245F-B617-4080-A143-0E4273C82DFA}" dt="2024-05-22T07:33:02.588" v="5385" actId="11529"/>
            <ac:spMkLst>
              <pc:docMk/>
              <pc:sldMasterMk cId="1170088563" sldId="2147483648"/>
              <pc:sldLayoutMk cId="3561843877" sldId="2147483667"/>
              <ac:spMk id="3" creationId="{FDCCBA2C-3328-70F0-B30E-B94261A9397B}"/>
            </ac:spMkLst>
          </pc:spChg>
          <pc:spChg chg="add del mod">
            <ac:chgData name="XPRTZ | Wesley Noordam" userId="0b3324e7-76b4-4542-a89d-c635a3b2c446" providerId="ADAL" clId="{84C5245F-B617-4080-A143-0E4273C82DFA}" dt="2024-05-23T07:52:27.501" v="5501" actId="14100"/>
            <ac:spMkLst>
              <pc:docMk/>
              <pc:sldMasterMk cId="1170088563" sldId="2147483648"/>
              <pc:sldLayoutMk cId="3561843877" sldId="2147483667"/>
              <ac:spMk id="5" creationId="{A8BBF365-FF93-3384-0490-CF5F938F8732}"/>
            </ac:spMkLst>
          </pc:spChg>
          <pc:spChg chg="mod">
            <ac:chgData name="XPRTZ | Wesley Noordam" userId="0b3324e7-76b4-4542-a89d-c635a3b2c446" providerId="ADAL" clId="{84C5245F-B617-4080-A143-0E4273C82DFA}" dt="2024-05-21T13:10:32.538" v="4482" actId="207"/>
            <ac:spMkLst>
              <pc:docMk/>
              <pc:sldMasterMk cId="1170088563" sldId="2147483648"/>
              <pc:sldLayoutMk cId="3561843877" sldId="2147483667"/>
              <ac:spMk id="6" creationId="{28B4C149-5576-1B96-D2F8-3D286E4FCAC6}"/>
            </ac:spMkLst>
          </pc:spChg>
          <pc:spChg chg="mod">
            <ac:chgData name="XPRTZ | Wesley Noordam" userId="0b3324e7-76b4-4542-a89d-c635a3b2c446" providerId="ADAL" clId="{84C5245F-B617-4080-A143-0E4273C82DFA}" dt="2024-05-21T13:37:38.182" v="4699" actId="20577"/>
            <ac:spMkLst>
              <pc:docMk/>
              <pc:sldMasterMk cId="1170088563" sldId="2147483648"/>
              <pc:sldLayoutMk cId="3561843877" sldId="2147483667"/>
              <ac:spMk id="8" creationId="{3E105788-C2E3-5FF9-6987-DFD359CC9BAD}"/>
            </ac:spMkLst>
          </pc:spChg>
          <pc:spChg chg="add mod">
            <ac:chgData name="XPRTZ | Wesley Noordam" userId="0b3324e7-76b4-4542-a89d-c635a3b2c446" providerId="ADAL" clId="{84C5245F-B617-4080-A143-0E4273C82DFA}" dt="2024-05-23T07:51:22.141" v="5472" actId="206"/>
            <ac:spMkLst>
              <pc:docMk/>
              <pc:sldMasterMk cId="1170088563" sldId="2147483648"/>
              <pc:sldLayoutMk cId="3561843877" sldId="2147483667"/>
              <ac:spMk id="9" creationId="{F27E0162-AE55-620C-8307-8FB15C88AD66}"/>
            </ac:spMkLst>
          </pc:spChg>
          <pc:spChg chg="del">
            <ac:chgData name="XPRTZ | Wesley Noordam" userId="0b3324e7-76b4-4542-a89d-c635a3b2c446" providerId="ADAL" clId="{84C5245F-B617-4080-A143-0E4273C82DFA}" dt="2024-05-21T13:05:32.599" v="4335" actId="478"/>
            <ac:spMkLst>
              <pc:docMk/>
              <pc:sldMasterMk cId="1170088563" sldId="2147483648"/>
              <pc:sldLayoutMk cId="3561843877" sldId="2147483667"/>
              <ac:spMk id="10" creationId="{B941EAB8-2197-D576-DFDE-EF0A03AF127F}"/>
            </ac:spMkLst>
          </pc:spChg>
          <pc:spChg chg="add mod">
            <ac:chgData name="XPRTZ | Wesley Noordam" userId="0b3324e7-76b4-4542-a89d-c635a3b2c446" providerId="ADAL" clId="{84C5245F-B617-4080-A143-0E4273C82DFA}" dt="2024-05-21T13:37:41.778" v="4715" actId="20577"/>
            <ac:spMkLst>
              <pc:docMk/>
              <pc:sldMasterMk cId="1170088563" sldId="2147483648"/>
              <pc:sldLayoutMk cId="3561843877" sldId="2147483667"/>
              <ac:spMk id="12" creationId="{63C034F2-11BA-8573-48E9-09BEF758D89C}"/>
            </ac:spMkLst>
          </pc:spChg>
          <pc:spChg chg="add mod ord">
            <ac:chgData name="XPRTZ | Wesley Noordam" userId="0b3324e7-76b4-4542-a89d-c635a3b2c446" providerId="ADAL" clId="{84C5245F-B617-4080-A143-0E4273C82DFA}" dt="2024-05-21T13:08:50.995" v="4416" actId="167"/>
            <ac:spMkLst>
              <pc:docMk/>
              <pc:sldMasterMk cId="1170088563" sldId="2147483648"/>
              <pc:sldLayoutMk cId="3561843877" sldId="2147483667"/>
              <ac:spMk id="15" creationId="{C4A082C5-651F-2735-005A-33CE23695D41}"/>
            </ac:spMkLst>
          </pc:spChg>
          <pc:spChg chg="add mod ord">
            <ac:chgData name="XPRTZ | Wesley Noordam" userId="0b3324e7-76b4-4542-a89d-c635a3b2c446" providerId="ADAL" clId="{84C5245F-B617-4080-A143-0E4273C82DFA}" dt="2024-05-21T13:08:53.451" v="4417" actId="167"/>
            <ac:spMkLst>
              <pc:docMk/>
              <pc:sldMasterMk cId="1170088563" sldId="2147483648"/>
              <pc:sldLayoutMk cId="3561843877" sldId="2147483667"/>
              <ac:spMk id="16" creationId="{3B942175-A69B-B1EF-825E-D303BA5246A2}"/>
            </ac:spMkLst>
          </pc:spChg>
          <pc:picChg chg="del mod">
            <ac:chgData name="XPRTZ | Wesley Noordam" userId="0b3324e7-76b4-4542-a89d-c635a3b2c446" providerId="ADAL" clId="{84C5245F-B617-4080-A143-0E4273C82DFA}" dt="2024-05-21T13:08:55.708" v="4418" actId="21"/>
            <ac:picMkLst>
              <pc:docMk/>
              <pc:sldMasterMk cId="1170088563" sldId="2147483648"/>
              <pc:sldLayoutMk cId="3561843877" sldId="2147483667"/>
              <ac:picMk id="2" creationId="{A039A457-D707-4D72-B753-7026F4F7B266}"/>
            </ac:picMkLst>
          </pc:picChg>
          <pc:picChg chg="add del mod">
            <ac:chgData name="XPRTZ | Wesley Noordam" userId="0b3324e7-76b4-4542-a89d-c635a3b2c446" providerId="ADAL" clId="{84C5245F-B617-4080-A143-0E4273C82DFA}" dt="2024-05-21T13:24:02.984" v="4672" actId="478"/>
            <ac:picMkLst>
              <pc:docMk/>
              <pc:sldMasterMk cId="1170088563" sldId="2147483648"/>
              <pc:sldLayoutMk cId="3561843877" sldId="2147483667"/>
              <ac:picMk id="4" creationId="{4B2BCF70-C87B-7476-5AE3-87BAC3244B34}"/>
            </ac:picMkLst>
          </pc:picChg>
          <pc:picChg chg="del mod">
            <ac:chgData name="XPRTZ | Wesley Noordam" userId="0b3324e7-76b4-4542-a89d-c635a3b2c446" providerId="ADAL" clId="{84C5245F-B617-4080-A143-0E4273C82DFA}" dt="2024-05-21T13:04:39.152" v="4320" actId="478"/>
            <ac:picMkLst>
              <pc:docMk/>
              <pc:sldMasterMk cId="1170088563" sldId="2147483648"/>
              <pc:sldLayoutMk cId="3561843877" sldId="2147483667"/>
              <ac:picMk id="7" creationId="{95A9E0BB-D937-3641-5FBB-A64FAA6DAC55}"/>
            </ac:picMkLst>
          </pc:picChg>
          <pc:picChg chg="add del mod">
            <ac:chgData name="XPRTZ | Wesley Noordam" userId="0b3324e7-76b4-4542-a89d-c635a3b2c446" providerId="ADAL" clId="{84C5245F-B617-4080-A143-0E4273C82DFA}" dt="2024-05-21T13:06:58.535" v="4349" actId="478"/>
            <ac:picMkLst>
              <pc:docMk/>
              <pc:sldMasterMk cId="1170088563" sldId="2147483648"/>
              <pc:sldLayoutMk cId="3561843877" sldId="2147483667"/>
              <ac:picMk id="11" creationId="{DDFDD09B-DD77-D725-82B1-66402634AE26}"/>
            </ac:picMkLst>
          </pc:picChg>
          <pc:picChg chg="add del mod">
            <ac:chgData name="XPRTZ | Wesley Noordam" userId="0b3324e7-76b4-4542-a89d-c635a3b2c446" providerId="ADAL" clId="{84C5245F-B617-4080-A143-0E4273C82DFA}" dt="2024-05-21T13:08:55.708" v="4418" actId="21"/>
            <ac:picMkLst>
              <pc:docMk/>
              <pc:sldMasterMk cId="1170088563" sldId="2147483648"/>
              <pc:sldLayoutMk cId="3561843877" sldId="2147483667"/>
              <ac:picMk id="14" creationId="{792CBDD9-83BA-A1A8-59E5-870BD1A41F7B}"/>
            </ac:picMkLst>
          </pc:picChg>
          <pc:picChg chg="add del mod">
            <ac:chgData name="XPRTZ | Wesley Noordam" userId="0b3324e7-76b4-4542-a89d-c635a3b2c446" providerId="ADAL" clId="{84C5245F-B617-4080-A143-0E4273C82DFA}" dt="2024-05-21T13:14:29.259" v="4539" actId="478"/>
            <ac:picMkLst>
              <pc:docMk/>
              <pc:sldMasterMk cId="1170088563" sldId="2147483648"/>
              <pc:sldLayoutMk cId="3561843877" sldId="2147483667"/>
              <ac:picMk id="18" creationId="{A6912437-D9CF-2FDD-9E6A-8BA78016F35C}"/>
            </ac:picMkLst>
          </pc:picChg>
          <pc:picChg chg="add del mod">
            <ac:chgData name="XPRTZ | Wesley Noordam" userId="0b3324e7-76b4-4542-a89d-c635a3b2c446" providerId="ADAL" clId="{84C5245F-B617-4080-A143-0E4273C82DFA}" dt="2024-05-21T13:24:08.334" v="4679" actId="478"/>
            <ac:picMkLst>
              <pc:docMk/>
              <pc:sldMasterMk cId="1170088563" sldId="2147483648"/>
              <pc:sldLayoutMk cId="3561843877" sldId="2147483667"/>
              <ac:picMk id="20" creationId="{18DEC9BD-E7EF-35D2-9A27-45A19745F175}"/>
            </ac:picMkLst>
          </pc:picChg>
          <pc:picChg chg="add del mod">
            <ac:chgData name="XPRTZ | Wesley Noordam" userId="0b3324e7-76b4-4542-a89d-c635a3b2c446" providerId="ADAL" clId="{84C5245F-B617-4080-A143-0E4273C82DFA}" dt="2024-05-21T13:24:04.391" v="4676"/>
            <ac:picMkLst>
              <pc:docMk/>
              <pc:sldMasterMk cId="1170088563" sldId="2147483648"/>
              <pc:sldLayoutMk cId="3561843877" sldId="2147483667"/>
              <ac:picMk id="22" creationId="{0B32E79B-8118-846F-32B7-F564C4DE5CF4}"/>
            </ac:picMkLst>
          </pc:picChg>
          <pc:picChg chg="add mod ord">
            <ac:chgData name="XPRTZ | Wesley Noordam" userId="0b3324e7-76b4-4542-a89d-c635a3b2c446" providerId="ADAL" clId="{84C5245F-B617-4080-A143-0E4273C82DFA}" dt="2024-05-21T13:23:56.419" v="4670" actId="167"/>
            <ac:picMkLst>
              <pc:docMk/>
              <pc:sldMasterMk cId="1170088563" sldId="2147483648"/>
              <pc:sldLayoutMk cId="3561843877" sldId="2147483667"/>
              <ac:picMk id="23" creationId="{FF46A17F-DDB9-4270-D104-4DA0FACFE737}"/>
            </ac:picMkLst>
          </pc:picChg>
          <pc:picChg chg="add mod ord">
            <ac:chgData name="XPRTZ | Wesley Noordam" userId="0b3324e7-76b4-4542-a89d-c635a3b2c446" providerId="ADAL" clId="{84C5245F-B617-4080-A143-0E4273C82DFA}" dt="2024-05-21T13:21:37.511" v="4649" actId="167"/>
            <ac:picMkLst>
              <pc:docMk/>
              <pc:sldMasterMk cId="1170088563" sldId="2147483648"/>
              <pc:sldLayoutMk cId="3561843877" sldId="2147483667"/>
              <ac:picMk id="29" creationId="{AD5C1C7E-DFBC-0B35-1321-77C53FCD532F}"/>
            </ac:picMkLst>
          </pc:picChg>
        </pc:sldLayoutChg>
        <pc:sldLayoutChg chg="addSp delSp modSp mod">
          <pc:chgData name="XPRTZ | Wesley Noordam" userId="0b3324e7-76b4-4542-a89d-c635a3b2c446" providerId="ADAL" clId="{84C5245F-B617-4080-A143-0E4273C82DFA}" dt="2024-05-22T06:46:18.777" v="4873" actId="14100"/>
          <pc:sldLayoutMkLst>
            <pc:docMk/>
            <pc:sldMasterMk cId="1170088563" sldId="2147483648"/>
            <pc:sldLayoutMk cId="2788926099" sldId="2147483668"/>
          </pc:sldLayoutMkLst>
          <pc:spChg chg="add mod">
            <ac:chgData name="XPRTZ | Wesley Noordam" userId="0b3324e7-76b4-4542-a89d-c635a3b2c446" providerId="ADAL" clId="{84C5245F-B617-4080-A143-0E4273C82DFA}" dt="2024-05-22T06:45:55.129" v="4868" actId="1076"/>
            <ac:spMkLst>
              <pc:docMk/>
              <pc:sldMasterMk cId="1170088563" sldId="2147483648"/>
              <pc:sldLayoutMk cId="2788926099" sldId="2147483668"/>
              <ac:spMk id="2" creationId="{9AA7AAA2-29EB-639F-99DA-B0717B58A2A0}"/>
            </ac:spMkLst>
          </pc:spChg>
          <pc:spChg chg="add mod">
            <ac:chgData name="XPRTZ | Wesley Noordam" userId="0b3324e7-76b4-4542-a89d-c635a3b2c446" providerId="ADAL" clId="{84C5245F-B617-4080-A143-0E4273C82DFA}" dt="2024-05-22T06:45:51.938" v="4867" actId="14100"/>
            <ac:spMkLst>
              <pc:docMk/>
              <pc:sldMasterMk cId="1170088563" sldId="2147483648"/>
              <pc:sldLayoutMk cId="2788926099" sldId="2147483668"/>
              <ac:spMk id="3" creationId="{80109DDB-37EC-3E31-E290-C2965784533C}"/>
            </ac:spMkLst>
          </pc:spChg>
          <pc:spChg chg="add mod">
            <ac:chgData name="XPRTZ | Wesley Noordam" userId="0b3324e7-76b4-4542-a89d-c635a3b2c446" providerId="ADAL" clId="{84C5245F-B617-4080-A143-0E4273C82DFA}" dt="2024-05-22T06:46:13.538" v="4871" actId="14100"/>
            <ac:spMkLst>
              <pc:docMk/>
              <pc:sldMasterMk cId="1170088563" sldId="2147483648"/>
              <pc:sldLayoutMk cId="2788926099" sldId="2147483668"/>
              <ac:spMk id="4" creationId="{7486674E-5DE3-3ECE-8852-853B8073C3A4}"/>
            </ac:spMkLst>
          </pc:spChg>
          <pc:spChg chg="add mod">
            <ac:chgData name="XPRTZ | Wesley Noordam" userId="0b3324e7-76b4-4542-a89d-c635a3b2c446" providerId="ADAL" clId="{84C5245F-B617-4080-A143-0E4273C82DFA}" dt="2024-05-22T06:46:18.777" v="4873" actId="14100"/>
            <ac:spMkLst>
              <pc:docMk/>
              <pc:sldMasterMk cId="1170088563" sldId="2147483648"/>
              <pc:sldLayoutMk cId="2788926099" sldId="2147483668"/>
              <ac:spMk id="5" creationId="{F466B502-1B32-7D8E-694B-D8142AEB9DAE}"/>
            </ac:spMkLst>
          </pc:spChg>
          <pc:spChg chg="del">
            <ac:chgData name="XPRTZ | Wesley Noordam" userId="0b3324e7-76b4-4542-a89d-c635a3b2c446" providerId="ADAL" clId="{84C5245F-B617-4080-A143-0E4273C82DFA}" dt="2024-05-22T06:45:13.586" v="4861" actId="478"/>
            <ac:spMkLst>
              <pc:docMk/>
              <pc:sldMasterMk cId="1170088563" sldId="2147483648"/>
              <pc:sldLayoutMk cId="2788926099" sldId="2147483668"/>
              <ac:spMk id="12" creationId="{E73AA724-38FD-82D2-4BB6-7B829CB5DC3C}"/>
            </ac:spMkLst>
          </pc:spChg>
        </pc:sldLayoutChg>
        <pc:sldLayoutChg chg="addSp delSp modSp add del mod modTransition">
          <pc:chgData name="XPRTZ | Wesley Noordam" userId="0b3324e7-76b4-4542-a89d-c635a3b2c446" providerId="ADAL" clId="{84C5245F-B617-4080-A143-0E4273C82DFA}" dt="2024-05-21T13:24:06.940" v="4678" actId="2696"/>
          <pc:sldLayoutMkLst>
            <pc:docMk/>
            <pc:sldMasterMk cId="1170088563" sldId="2147483648"/>
            <pc:sldLayoutMk cId="3478341204" sldId="2147483668"/>
          </pc:sldLayoutMkLst>
          <pc:spChg chg="add mod">
            <ac:chgData name="XPRTZ | Wesley Noordam" userId="0b3324e7-76b4-4542-a89d-c635a3b2c446" providerId="ADAL" clId="{84C5245F-B617-4080-A143-0E4273C82DFA}" dt="2024-05-21T13:18:21.569" v="4587" actId="14100"/>
            <ac:spMkLst>
              <pc:docMk/>
              <pc:sldMasterMk cId="1170088563" sldId="2147483648"/>
              <pc:sldLayoutMk cId="3478341204" sldId="2147483668"/>
              <ac:spMk id="2" creationId="{27A8E501-E83D-52A9-4AAB-120E0AA76781}"/>
            </ac:spMkLst>
          </pc:spChg>
          <pc:spChg chg="del">
            <ac:chgData name="XPRTZ | Wesley Noordam" userId="0b3324e7-76b4-4542-a89d-c635a3b2c446" providerId="ADAL" clId="{84C5245F-B617-4080-A143-0E4273C82DFA}" dt="2024-05-21T13:18:00.415" v="4584" actId="478"/>
            <ac:spMkLst>
              <pc:docMk/>
              <pc:sldMasterMk cId="1170088563" sldId="2147483648"/>
              <pc:sldLayoutMk cId="3478341204" sldId="2147483668"/>
              <ac:spMk id="5" creationId="{A8BBF365-FF93-3384-0490-CF5F938F8732}"/>
            </ac:spMkLst>
          </pc:spChg>
          <pc:spChg chg="mod">
            <ac:chgData name="XPRTZ | Wesley Noordam" userId="0b3324e7-76b4-4542-a89d-c635a3b2c446" providerId="ADAL" clId="{84C5245F-B617-4080-A143-0E4273C82DFA}" dt="2024-05-21T13:17:51.307" v="4581" actId="14100"/>
            <ac:spMkLst>
              <pc:docMk/>
              <pc:sldMasterMk cId="1170088563" sldId="2147483648"/>
              <pc:sldLayoutMk cId="3478341204" sldId="2147483668"/>
              <ac:spMk id="9" creationId="{F27E0162-AE55-620C-8307-8FB15C88AD66}"/>
            </ac:spMkLst>
          </pc:spChg>
        </pc:sldLayoutChg>
        <pc:sldLayoutChg chg="addSp delSp modSp mod">
          <pc:chgData name="XPRTZ | Wesley Noordam" userId="0b3324e7-76b4-4542-a89d-c635a3b2c446" providerId="ADAL" clId="{84C5245F-B617-4080-A143-0E4273C82DFA}" dt="2024-05-23T07:52:50.004" v="5514" actId="478"/>
          <pc:sldLayoutMkLst>
            <pc:docMk/>
            <pc:sldMasterMk cId="1170088563" sldId="2147483648"/>
            <pc:sldLayoutMk cId="2501155421" sldId="2147483669"/>
          </pc:sldLayoutMkLst>
          <pc:spChg chg="add del mod">
            <ac:chgData name="XPRTZ | Wesley Noordam" userId="0b3324e7-76b4-4542-a89d-c635a3b2c446" providerId="ADAL" clId="{84C5245F-B617-4080-A143-0E4273C82DFA}" dt="2024-05-23T06:52:09.911" v="5390" actId="478"/>
            <ac:spMkLst>
              <pc:docMk/>
              <pc:sldMasterMk cId="1170088563" sldId="2147483648"/>
              <pc:sldLayoutMk cId="2501155421" sldId="2147483669"/>
              <ac:spMk id="2" creationId="{430ADC0A-217F-D4EE-DBE3-1D61DA32A56B}"/>
            </ac:spMkLst>
          </pc:spChg>
          <pc:spChg chg="add del">
            <ac:chgData name="XPRTZ | Wesley Noordam" userId="0b3324e7-76b4-4542-a89d-c635a3b2c446" providerId="ADAL" clId="{84C5245F-B617-4080-A143-0E4273C82DFA}" dt="2024-05-23T06:52:26.573" v="5392" actId="478"/>
            <ac:spMkLst>
              <pc:docMk/>
              <pc:sldMasterMk cId="1170088563" sldId="2147483648"/>
              <pc:sldLayoutMk cId="2501155421" sldId="2147483669"/>
              <ac:spMk id="3" creationId="{5851493D-2E24-AB00-F1EC-96E5D86A51E9}"/>
            </ac:spMkLst>
          </pc:spChg>
          <pc:spChg chg="del">
            <ac:chgData name="XPRTZ | Wesley Noordam" userId="0b3324e7-76b4-4542-a89d-c635a3b2c446" providerId="ADAL" clId="{84C5245F-B617-4080-A143-0E4273C82DFA}" dt="2024-05-23T07:06:39.553" v="5416" actId="478"/>
            <ac:spMkLst>
              <pc:docMk/>
              <pc:sldMasterMk cId="1170088563" sldId="2147483648"/>
              <pc:sldLayoutMk cId="2501155421" sldId="2147483669"/>
              <ac:spMk id="5" creationId="{A8BBF365-FF93-3384-0490-CF5F938F8732}"/>
            </ac:spMkLst>
          </pc:spChg>
          <pc:spChg chg="add del">
            <ac:chgData name="XPRTZ | Wesley Noordam" userId="0b3324e7-76b4-4542-a89d-c635a3b2c446" providerId="ADAL" clId="{84C5245F-B617-4080-A143-0E4273C82DFA}" dt="2024-05-23T06:52:49.986" v="5394" actId="478"/>
            <ac:spMkLst>
              <pc:docMk/>
              <pc:sldMasterMk cId="1170088563" sldId="2147483648"/>
              <pc:sldLayoutMk cId="2501155421" sldId="2147483669"/>
              <ac:spMk id="7" creationId="{228D0FAA-E505-C512-E4AA-0E4A8D74BB68}"/>
            </ac:spMkLst>
          </pc:spChg>
          <pc:spChg chg="del">
            <ac:chgData name="XPRTZ | Wesley Noordam" userId="0b3324e7-76b4-4542-a89d-c635a3b2c446" providerId="ADAL" clId="{84C5245F-B617-4080-A143-0E4273C82DFA}" dt="2024-05-23T07:06:38.045" v="5415" actId="478"/>
            <ac:spMkLst>
              <pc:docMk/>
              <pc:sldMasterMk cId="1170088563" sldId="2147483648"/>
              <pc:sldLayoutMk cId="2501155421" sldId="2147483669"/>
              <ac:spMk id="9" creationId="{F27E0162-AE55-620C-8307-8FB15C88AD66}"/>
            </ac:spMkLst>
          </pc:spChg>
          <pc:spChg chg="add del mod">
            <ac:chgData name="XPRTZ | Wesley Noordam" userId="0b3324e7-76b4-4542-a89d-c635a3b2c446" providerId="ADAL" clId="{84C5245F-B617-4080-A143-0E4273C82DFA}" dt="2024-05-23T06:54:00.478" v="5401" actId="478"/>
            <ac:spMkLst>
              <pc:docMk/>
              <pc:sldMasterMk cId="1170088563" sldId="2147483648"/>
              <pc:sldLayoutMk cId="2501155421" sldId="2147483669"/>
              <ac:spMk id="10" creationId="{D2C4AEC9-0440-65B4-7A57-727BB14F95D3}"/>
            </ac:spMkLst>
          </pc:spChg>
          <pc:spChg chg="add mod ord">
            <ac:chgData name="XPRTZ | Wesley Noordam" userId="0b3324e7-76b4-4542-a89d-c635a3b2c446" providerId="ADAL" clId="{84C5245F-B617-4080-A143-0E4273C82DFA}" dt="2024-05-23T07:51:41.293" v="5474" actId="206"/>
            <ac:spMkLst>
              <pc:docMk/>
              <pc:sldMasterMk cId="1170088563" sldId="2147483648"/>
              <pc:sldLayoutMk cId="2501155421" sldId="2147483669"/>
              <ac:spMk id="11" creationId="{01D979E9-DC5A-8572-D7CE-79ED0D8B5AAF}"/>
            </ac:spMkLst>
          </pc:spChg>
          <pc:spChg chg="add mod ord">
            <ac:chgData name="XPRTZ | Wesley Noordam" userId="0b3324e7-76b4-4542-a89d-c635a3b2c446" providerId="ADAL" clId="{84C5245F-B617-4080-A143-0E4273C82DFA}" dt="2024-05-23T07:52:39.207" v="5507" actId="14100"/>
            <ac:spMkLst>
              <pc:docMk/>
              <pc:sldMasterMk cId="1170088563" sldId="2147483648"/>
              <pc:sldLayoutMk cId="2501155421" sldId="2147483669"/>
              <ac:spMk id="13" creationId="{A5795D87-FB1F-210C-1619-3B8E73184BAC}"/>
            </ac:spMkLst>
          </pc:spChg>
          <pc:spChg chg="add del mod">
            <ac:chgData name="XPRTZ | Wesley Noordam" userId="0b3324e7-76b4-4542-a89d-c635a3b2c446" providerId="ADAL" clId="{84C5245F-B617-4080-A143-0E4273C82DFA}" dt="2024-05-23T07:52:50.004" v="5514" actId="478"/>
            <ac:spMkLst>
              <pc:docMk/>
              <pc:sldMasterMk cId="1170088563" sldId="2147483648"/>
              <pc:sldLayoutMk cId="2501155421" sldId="2147483669"/>
              <ac:spMk id="14" creationId="{83A869DF-3257-0363-1B6D-37932C11C1B5}"/>
            </ac:spMkLst>
          </pc:spChg>
        </pc:sldLayoutChg>
      </pc:sldMasterChg>
      <pc:sldMasterChg chg="new del mod addSldLayout delSldLayout">
        <pc:chgData name="XPRTZ | Wesley Noordam" userId="0b3324e7-76b4-4542-a89d-c635a3b2c446" providerId="ADAL" clId="{84C5245F-B617-4080-A143-0E4273C82DFA}" dt="2024-05-16T11:22:38.101" v="1055" actId="2696"/>
        <pc:sldMasterMkLst>
          <pc:docMk/>
          <pc:sldMasterMk cId="1705569755" sldId="2147483662"/>
        </pc:sldMasterMkLst>
        <pc:sldLayoutChg chg="new del replId">
          <pc:chgData name="XPRTZ | Wesley Noordam" userId="0b3324e7-76b4-4542-a89d-c635a3b2c446" providerId="ADAL" clId="{84C5245F-B617-4080-A143-0E4273C82DFA}" dt="2024-05-16T11:22:38.066" v="1044" actId="2696"/>
          <pc:sldLayoutMkLst>
            <pc:docMk/>
            <pc:sldMasterMk cId="1705569755" sldId="2147483662"/>
            <pc:sldLayoutMk cId="2679871105" sldId="2147483663"/>
          </pc:sldLayoutMkLst>
        </pc:sldLayoutChg>
        <pc:sldLayoutChg chg="new del replId">
          <pc:chgData name="XPRTZ | Wesley Noordam" userId="0b3324e7-76b4-4542-a89d-c635a3b2c446" providerId="ADAL" clId="{84C5245F-B617-4080-A143-0E4273C82DFA}" dt="2024-05-16T11:22:38.069" v="1045" actId="2696"/>
          <pc:sldLayoutMkLst>
            <pc:docMk/>
            <pc:sldMasterMk cId="1705569755" sldId="2147483662"/>
            <pc:sldLayoutMk cId="1316602692" sldId="2147483664"/>
          </pc:sldLayoutMkLst>
        </pc:sldLayoutChg>
        <pc:sldLayoutChg chg="new del replId">
          <pc:chgData name="XPRTZ | Wesley Noordam" userId="0b3324e7-76b4-4542-a89d-c635a3b2c446" providerId="ADAL" clId="{84C5245F-B617-4080-A143-0E4273C82DFA}" dt="2024-05-16T11:22:38.073" v="1046" actId="2696"/>
          <pc:sldLayoutMkLst>
            <pc:docMk/>
            <pc:sldMasterMk cId="1705569755" sldId="2147483662"/>
            <pc:sldLayoutMk cId="3502459222" sldId="2147483665"/>
          </pc:sldLayoutMkLst>
        </pc:sldLayoutChg>
        <pc:sldLayoutChg chg="new del replId">
          <pc:chgData name="XPRTZ | Wesley Noordam" userId="0b3324e7-76b4-4542-a89d-c635a3b2c446" providerId="ADAL" clId="{84C5245F-B617-4080-A143-0E4273C82DFA}" dt="2024-05-16T11:22:38.078" v="1047" actId="2696"/>
          <pc:sldLayoutMkLst>
            <pc:docMk/>
            <pc:sldMasterMk cId="1705569755" sldId="2147483662"/>
            <pc:sldLayoutMk cId="3068791407" sldId="2147483666"/>
          </pc:sldLayoutMkLst>
        </pc:sldLayoutChg>
        <pc:sldLayoutChg chg="new del replId">
          <pc:chgData name="XPRTZ | Wesley Noordam" userId="0b3324e7-76b4-4542-a89d-c635a3b2c446" providerId="ADAL" clId="{84C5245F-B617-4080-A143-0E4273C82DFA}" dt="2024-05-16T11:22:38.082" v="1048" actId="2696"/>
          <pc:sldLayoutMkLst>
            <pc:docMk/>
            <pc:sldMasterMk cId="1705569755" sldId="2147483662"/>
            <pc:sldLayoutMk cId="3792172515" sldId="2147483667"/>
          </pc:sldLayoutMkLst>
        </pc:sldLayoutChg>
        <pc:sldLayoutChg chg="new del replId">
          <pc:chgData name="XPRTZ | Wesley Noordam" userId="0b3324e7-76b4-4542-a89d-c635a3b2c446" providerId="ADAL" clId="{84C5245F-B617-4080-A143-0E4273C82DFA}" dt="2024-05-16T11:22:38.086" v="1049" actId="2696"/>
          <pc:sldLayoutMkLst>
            <pc:docMk/>
            <pc:sldMasterMk cId="1705569755" sldId="2147483662"/>
            <pc:sldLayoutMk cId="911455003" sldId="2147483668"/>
          </pc:sldLayoutMkLst>
        </pc:sldLayoutChg>
        <pc:sldLayoutChg chg="new del replId">
          <pc:chgData name="XPRTZ | Wesley Noordam" userId="0b3324e7-76b4-4542-a89d-c635a3b2c446" providerId="ADAL" clId="{84C5245F-B617-4080-A143-0E4273C82DFA}" dt="2024-05-16T11:22:38.088" v="1050" actId="2696"/>
          <pc:sldLayoutMkLst>
            <pc:docMk/>
            <pc:sldMasterMk cId="1705569755" sldId="2147483662"/>
            <pc:sldLayoutMk cId="407581539" sldId="2147483669"/>
          </pc:sldLayoutMkLst>
        </pc:sldLayoutChg>
        <pc:sldLayoutChg chg="new del replId">
          <pc:chgData name="XPRTZ | Wesley Noordam" userId="0b3324e7-76b4-4542-a89d-c635a3b2c446" providerId="ADAL" clId="{84C5245F-B617-4080-A143-0E4273C82DFA}" dt="2024-05-16T11:22:38.092" v="1051" actId="2696"/>
          <pc:sldLayoutMkLst>
            <pc:docMk/>
            <pc:sldMasterMk cId="1705569755" sldId="2147483662"/>
            <pc:sldLayoutMk cId="725186288" sldId="2147483670"/>
          </pc:sldLayoutMkLst>
        </pc:sldLayoutChg>
        <pc:sldLayoutChg chg="new del replId">
          <pc:chgData name="XPRTZ | Wesley Noordam" userId="0b3324e7-76b4-4542-a89d-c635a3b2c446" providerId="ADAL" clId="{84C5245F-B617-4080-A143-0E4273C82DFA}" dt="2024-05-16T11:22:38.094" v="1052" actId="2696"/>
          <pc:sldLayoutMkLst>
            <pc:docMk/>
            <pc:sldMasterMk cId="1705569755" sldId="2147483662"/>
            <pc:sldLayoutMk cId="2432705198" sldId="2147483671"/>
          </pc:sldLayoutMkLst>
        </pc:sldLayoutChg>
        <pc:sldLayoutChg chg="new del replId">
          <pc:chgData name="XPRTZ | Wesley Noordam" userId="0b3324e7-76b4-4542-a89d-c635a3b2c446" providerId="ADAL" clId="{84C5245F-B617-4080-A143-0E4273C82DFA}" dt="2024-05-16T11:22:38.096" v="1053" actId="2696"/>
          <pc:sldLayoutMkLst>
            <pc:docMk/>
            <pc:sldMasterMk cId="1705569755" sldId="2147483662"/>
            <pc:sldLayoutMk cId="503720777" sldId="2147483672"/>
          </pc:sldLayoutMkLst>
        </pc:sldLayoutChg>
        <pc:sldLayoutChg chg="new del replId">
          <pc:chgData name="XPRTZ | Wesley Noordam" userId="0b3324e7-76b4-4542-a89d-c635a3b2c446" providerId="ADAL" clId="{84C5245F-B617-4080-A143-0E4273C82DFA}" dt="2024-05-16T11:22:38.098" v="1054" actId="2696"/>
          <pc:sldLayoutMkLst>
            <pc:docMk/>
            <pc:sldMasterMk cId="1705569755" sldId="2147483662"/>
            <pc:sldLayoutMk cId="1026446564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DD7BE-B5BE-46A6-9D0A-F7D3E36464AC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BB29B-AAB5-4E5F-8B6E-8B5DF7A164A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932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2504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Working as Azure developer and consultant at </a:t>
            </a:r>
            <a:r>
              <a:rPr lang="en-US" dirty="0" err="1"/>
              <a:t>XPRTZ.cloud</a:t>
            </a:r>
            <a:r>
              <a:rPr lang="en-US" dirty="0"/>
              <a:t> and having done multiple assignments for companies like PGGM, </a:t>
            </a:r>
            <a:r>
              <a:rPr lang="en-US" dirty="0" err="1"/>
              <a:t>a.s.r</a:t>
            </a:r>
            <a:r>
              <a:rPr lang="en-US" dirty="0"/>
              <a:t>, ABN AMRO Mortgage and RGF.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9636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2941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9769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1764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 logs for audit and compliance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9202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A3BA7-0B0F-04A6-2D97-92B7A198B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442015-12F9-ED87-9D23-607DA16E6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9E605A-FD92-F573-CAB5-40FB4A346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610EC-851E-137D-6488-9AF02361D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100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BF9DF-DAB3-95C8-5138-2FB0E05C7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99618-9D85-8AAB-59EB-5E80E4FDF4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C3D003-997B-45F0-4AA0-9D9106D73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20874-F4B9-3862-63FE-B1C7A6361F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2055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7245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32BE-55DB-D517-D18F-B3AE5AC6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B2110A-F970-E42D-791F-9A477977A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D26B-6AF7-48E2-B655-A773140F059A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53A124-708B-EECC-1A00-10AFC7015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9469D-A94A-D49F-A964-350A15C05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3A3C-19CF-43AC-A859-E123B340129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49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1 -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4">
            <a:extLst>
              <a:ext uri="{FF2B5EF4-FFF2-40B4-BE49-F238E27FC236}">
                <a16:creationId xmlns:a16="http://schemas.microsoft.com/office/drawing/2014/main" id="{3B942175-A69B-B1EF-825E-D303BA5246A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63185" y="3753217"/>
            <a:ext cx="554080" cy="548219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Intro-duction icon</a:t>
            </a:r>
            <a:endParaRPr lang="en-NL" dirty="0"/>
          </a:p>
        </p:txBody>
      </p:sp>
      <p:sp>
        <p:nvSpPr>
          <p:cNvPr id="15" name="Picture Placeholder 34">
            <a:extLst>
              <a:ext uri="{FF2B5EF4-FFF2-40B4-BE49-F238E27FC236}">
                <a16:creationId xmlns:a16="http://schemas.microsoft.com/office/drawing/2014/main" id="{C4A082C5-651F-2735-005A-33CE23695D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663185" y="2952700"/>
            <a:ext cx="554080" cy="548219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Intro-duction icon</a:t>
            </a:r>
            <a:endParaRPr lang="en-N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105788-C2E3-5FF9-6987-DFD359CC9B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37630" y="2994376"/>
            <a:ext cx="4016375" cy="46513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information</a:t>
            </a:r>
            <a:endParaRPr lang="en-NL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3C034F2-11BA-8573-48E9-09BEF758D89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37630" y="3794760"/>
            <a:ext cx="4016375" cy="46513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information</a:t>
            </a:r>
            <a:endParaRPr lang="en-NL" dirty="0"/>
          </a:p>
        </p:txBody>
      </p:sp>
      <p:pic>
        <p:nvPicPr>
          <p:cNvPr id="2" name="Picture 1" descr="A green circle with white paper x&#10;&#10;Description automatically generated">
            <a:extLst>
              <a:ext uri="{FF2B5EF4-FFF2-40B4-BE49-F238E27FC236}">
                <a16:creationId xmlns:a16="http://schemas.microsoft.com/office/drawing/2014/main" id="{E6DE2CDA-0FB2-31DC-0445-E3D72BCEE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916" y="2660527"/>
            <a:ext cx="1500431" cy="1500431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5B90AD9D-AC70-566B-BFE9-E3951ED22C8A}"/>
              </a:ext>
            </a:extLst>
          </p:cNvPr>
          <p:cNvSpPr/>
          <p:nvPr userDrawn="1"/>
        </p:nvSpPr>
        <p:spPr>
          <a:xfrm rot="7154565">
            <a:off x="2553158" y="1252900"/>
            <a:ext cx="3035480" cy="96536"/>
          </a:xfrm>
          <a:custGeom>
            <a:avLst/>
            <a:gdLst>
              <a:gd name="connsiteX0" fmla="*/ 0 w 3016352"/>
              <a:gd name="connsiteY0" fmla="*/ 0 h 89797"/>
              <a:gd name="connsiteX1" fmla="*/ 3016352 w 3016352"/>
              <a:gd name="connsiteY1" fmla="*/ 0 h 89797"/>
              <a:gd name="connsiteX2" fmla="*/ 3016352 w 3016352"/>
              <a:gd name="connsiteY2" fmla="*/ 89797 h 89797"/>
              <a:gd name="connsiteX3" fmla="*/ 0 w 3016352"/>
              <a:gd name="connsiteY3" fmla="*/ 89797 h 89797"/>
              <a:gd name="connsiteX4" fmla="*/ 0 w 3016352"/>
              <a:gd name="connsiteY4" fmla="*/ 0 h 89797"/>
              <a:gd name="connsiteX0" fmla="*/ 0 w 3016352"/>
              <a:gd name="connsiteY0" fmla="*/ 0 h 94209"/>
              <a:gd name="connsiteX1" fmla="*/ 3016352 w 3016352"/>
              <a:gd name="connsiteY1" fmla="*/ 0 h 94209"/>
              <a:gd name="connsiteX2" fmla="*/ 3016352 w 3016352"/>
              <a:gd name="connsiteY2" fmla="*/ 89797 h 94209"/>
              <a:gd name="connsiteX3" fmla="*/ 65238 w 3016352"/>
              <a:gd name="connsiteY3" fmla="*/ 94209 h 94209"/>
              <a:gd name="connsiteX4" fmla="*/ 0 w 3016352"/>
              <a:gd name="connsiteY4" fmla="*/ 0 h 94209"/>
              <a:gd name="connsiteX0" fmla="*/ 0 w 3016352"/>
              <a:gd name="connsiteY0" fmla="*/ 0 h 96536"/>
              <a:gd name="connsiteX1" fmla="*/ 3016352 w 3016352"/>
              <a:gd name="connsiteY1" fmla="*/ 0 h 96536"/>
              <a:gd name="connsiteX2" fmla="*/ 3016352 w 3016352"/>
              <a:gd name="connsiteY2" fmla="*/ 89797 h 96536"/>
              <a:gd name="connsiteX3" fmla="*/ 61082 w 3016352"/>
              <a:gd name="connsiteY3" fmla="*/ 96536 h 96536"/>
              <a:gd name="connsiteX4" fmla="*/ 0 w 3016352"/>
              <a:gd name="connsiteY4" fmla="*/ 0 h 96536"/>
              <a:gd name="connsiteX0" fmla="*/ 0 w 3003388"/>
              <a:gd name="connsiteY0" fmla="*/ 3658 h 96536"/>
              <a:gd name="connsiteX1" fmla="*/ 3003388 w 3003388"/>
              <a:gd name="connsiteY1" fmla="*/ 0 h 96536"/>
              <a:gd name="connsiteX2" fmla="*/ 3003388 w 3003388"/>
              <a:gd name="connsiteY2" fmla="*/ 89797 h 96536"/>
              <a:gd name="connsiteX3" fmla="*/ 48118 w 3003388"/>
              <a:gd name="connsiteY3" fmla="*/ 96536 h 96536"/>
              <a:gd name="connsiteX4" fmla="*/ 0 w 3003388"/>
              <a:gd name="connsiteY4" fmla="*/ 3658 h 9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3388" h="96536">
                <a:moveTo>
                  <a:pt x="0" y="3658"/>
                </a:moveTo>
                <a:lnTo>
                  <a:pt x="3003388" y="0"/>
                </a:lnTo>
                <a:lnTo>
                  <a:pt x="3003388" y="89797"/>
                </a:lnTo>
                <a:lnTo>
                  <a:pt x="48118" y="96536"/>
                </a:lnTo>
                <a:lnTo>
                  <a:pt x="0" y="3658"/>
                </a:lnTo>
                <a:close/>
              </a:path>
            </a:pathLst>
          </a:custGeom>
          <a:solidFill>
            <a:srgbClr val="45A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Tekstvak 7">
            <a:extLst>
              <a:ext uri="{FF2B5EF4-FFF2-40B4-BE49-F238E27FC236}">
                <a16:creationId xmlns:a16="http://schemas.microsoft.com/office/drawing/2014/main" id="{E6C66D3E-8E13-4FEF-3806-4785F3001F43}"/>
              </a:ext>
            </a:extLst>
          </p:cNvPr>
          <p:cNvSpPr txBox="1"/>
          <p:nvPr userDrawn="1"/>
        </p:nvSpPr>
        <p:spPr>
          <a:xfrm>
            <a:off x="4010022" y="1753466"/>
            <a:ext cx="79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 dirty="0">
                <a:ln>
                  <a:noFill/>
                </a:ln>
                <a:solidFill>
                  <a:srgbClr val="45A1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 YOU!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E83780F-3FB9-348D-A0CB-6A1DD26AF15C}"/>
              </a:ext>
            </a:extLst>
          </p:cNvPr>
          <p:cNvSpPr/>
          <p:nvPr userDrawn="1"/>
        </p:nvSpPr>
        <p:spPr>
          <a:xfrm rot="7154565">
            <a:off x="164292" y="5498221"/>
            <a:ext cx="3080989" cy="92842"/>
          </a:xfrm>
          <a:custGeom>
            <a:avLst/>
            <a:gdLst>
              <a:gd name="connsiteX0" fmla="*/ 0 w 3083066"/>
              <a:gd name="connsiteY0" fmla="*/ 0 h 90926"/>
              <a:gd name="connsiteX1" fmla="*/ 3083066 w 3083066"/>
              <a:gd name="connsiteY1" fmla="*/ 0 h 90926"/>
              <a:gd name="connsiteX2" fmla="*/ 3083066 w 3083066"/>
              <a:gd name="connsiteY2" fmla="*/ 90926 h 90926"/>
              <a:gd name="connsiteX3" fmla="*/ 0 w 3083066"/>
              <a:gd name="connsiteY3" fmla="*/ 90926 h 90926"/>
              <a:gd name="connsiteX4" fmla="*/ 0 w 3083066"/>
              <a:gd name="connsiteY4" fmla="*/ 0 h 90926"/>
              <a:gd name="connsiteX0" fmla="*/ 0 w 3087222"/>
              <a:gd name="connsiteY0" fmla="*/ 0 h 90926"/>
              <a:gd name="connsiteX1" fmla="*/ 3083066 w 3087222"/>
              <a:gd name="connsiteY1" fmla="*/ 0 h 90926"/>
              <a:gd name="connsiteX2" fmla="*/ 3087222 w 3087222"/>
              <a:gd name="connsiteY2" fmla="*/ 88598 h 90926"/>
              <a:gd name="connsiteX3" fmla="*/ 0 w 3087222"/>
              <a:gd name="connsiteY3" fmla="*/ 90926 h 90926"/>
              <a:gd name="connsiteX4" fmla="*/ 0 w 3087222"/>
              <a:gd name="connsiteY4" fmla="*/ 0 h 90926"/>
              <a:gd name="connsiteX0" fmla="*/ 0 w 3087222"/>
              <a:gd name="connsiteY0" fmla="*/ 0 h 90926"/>
              <a:gd name="connsiteX1" fmla="*/ 3018076 w 3087222"/>
              <a:gd name="connsiteY1" fmla="*/ 907 h 90926"/>
              <a:gd name="connsiteX2" fmla="*/ 3087222 w 3087222"/>
              <a:gd name="connsiteY2" fmla="*/ 88598 h 90926"/>
              <a:gd name="connsiteX3" fmla="*/ 0 w 3087222"/>
              <a:gd name="connsiteY3" fmla="*/ 90926 h 90926"/>
              <a:gd name="connsiteX4" fmla="*/ 0 w 3087222"/>
              <a:gd name="connsiteY4" fmla="*/ 0 h 90926"/>
              <a:gd name="connsiteX0" fmla="*/ 0 w 3067110"/>
              <a:gd name="connsiteY0" fmla="*/ 0 h 91671"/>
              <a:gd name="connsiteX1" fmla="*/ 3018076 w 3067110"/>
              <a:gd name="connsiteY1" fmla="*/ 907 h 91671"/>
              <a:gd name="connsiteX2" fmla="*/ 3067110 w 3067110"/>
              <a:gd name="connsiteY2" fmla="*/ 91671 h 91671"/>
              <a:gd name="connsiteX3" fmla="*/ 0 w 3067110"/>
              <a:gd name="connsiteY3" fmla="*/ 90926 h 91671"/>
              <a:gd name="connsiteX4" fmla="*/ 0 w 3067110"/>
              <a:gd name="connsiteY4" fmla="*/ 0 h 91671"/>
              <a:gd name="connsiteX0" fmla="*/ 0 w 3067110"/>
              <a:gd name="connsiteY0" fmla="*/ 755 h 92426"/>
              <a:gd name="connsiteX1" fmla="*/ 3030791 w 3067110"/>
              <a:gd name="connsiteY1" fmla="*/ 0 h 92426"/>
              <a:gd name="connsiteX2" fmla="*/ 3067110 w 3067110"/>
              <a:gd name="connsiteY2" fmla="*/ 92426 h 92426"/>
              <a:gd name="connsiteX3" fmla="*/ 0 w 3067110"/>
              <a:gd name="connsiteY3" fmla="*/ 91681 h 92426"/>
              <a:gd name="connsiteX4" fmla="*/ 0 w 3067110"/>
              <a:gd name="connsiteY4" fmla="*/ 755 h 92426"/>
              <a:gd name="connsiteX0" fmla="*/ 0 w 3080989"/>
              <a:gd name="connsiteY0" fmla="*/ 755 h 92842"/>
              <a:gd name="connsiteX1" fmla="*/ 3030791 w 3080989"/>
              <a:gd name="connsiteY1" fmla="*/ 0 h 92842"/>
              <a:gd name="connsiteX2" fmla="*/ 3080989 w 3080989"/>
              <a:gd name="connsiteY2" fmla="*/ 92842 h 92842"/>
              <a:gd name="connsiteX3" fmla="*/ 0 w 3080989"/>
              <a:gd name="connsiteY3" fmla="*/ 91681 h 92842"/>
              <a:gd name="connsiteX4" fmla="*/ 0 w 3080989"/>
              <a:gd name="connsiteY4" fmla="*/ 755 h 92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0989" h="92842">
                <a:moveTo>
                  <a:pt x="0" y="755"/>
                </a:moveTo>
                <a:lnTo>
                  <a:pt x="3030791" y="0"/>
                </a:lnTo>
                <a:lnTo>
                  <a:pt x="3080989" y="92842"/>
                </a:lnTo>
                <a:lnTo>
                  <a:pt x="0" y="91681"/>
                </a:lnTo>
                <a:lnTo>
                  <a:pt x="0" y="755"/>
                </a:lnTo>
                <a:close/>
              </a:path>
            </a:pathLst>
          </a:custGeom>
          <a:solidFill>
            <a:srgbClr val="45A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6184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1 -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nual Input 10">
            <a:extLst>
              <a:ext uri="{FF2B5EF4-FFF2-40B4-BE49-F238E27FC236}">
                <a16:creationId xmlns:a16="http://schemas.microsoft.com/office/drawing/2014/main" id="{A592013A-1E0C-FCBE-FD07-7956D0B8022A}"/>
              </a:ext>
            </a:extLst>
          </p:cNvPr>
          <p:cNvSpPr/>
          <p:nvPr userDrawn="1"/>
        </p:nvSpPr>
        <p:spPr>
          <a:xfrm rot="5400000">
            <a:off x="-1007152" y="988633"/>
            <a:ext cx="6876519" cy="486221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0 h 8000"/>
              <a:gd name="connsiteX1" fmla="*/ 9951 w 10000"/>
              <a:gd name="connsiteY1" fmla="*/ 3034 h 8000"/>
              <a:gd name="connsiteX2" fmla="*/ 10000 w 10000"/>
              <a:gd name="connsiteY2" fmla="*/ 8000 h 8000"/>
              <a:gd name="connsiteX3" fmla="*/ 0 w 10000"/>
              <a:gd name="connsiteY3" fmla="*/ 8000 h 8000"/>
              <a:gd name="connsiteX4" fmla="*/ 0 w 10000"/>
              <a:gd name="connsiteY4" fmla="*/ 0 h 8000"/>
              <a:gd name="connsiteX0" fmla="*/ 0 w 10000"/>
              <a:gd name="connsiteY0" fmla="*/ 0 h 10000"/>
              <a:gd name="connsiteX1" fmla="*/ 9986 w 10000"/>
              <a:gd name="connsiteY1" fmla="*/ 4149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1"/>
              <a:gd name="connsiteY0" fmla="*/ 0 h 27976"/>
              <a:gd name="connsiteX1" fmla="*/ 9997 w 10011"/>
              <a:gd name="connsiteY1" fmla="*/ 22125 h 27976"/>
              <a:gd name="connsiteX2" fmla="*/ 10011 w 10011"/>
              <a:gd name="connsiteY2" fmla="*/ 27976 h 27976"/>
              <a:gd name="connsiteX3" fmla="*/ 11 w 10011"/>
              <a:gd name="connsiteY3" fmla="*/ 27976 h 27976"/>
              <a:gd name="connsiteX4" fmla="*/ 0 w 10011"/>
              <a:gd name="connsiteY4" fmla="*/ 0 h 27976"/>
              <a:gd name="connsiteX0" fmla="*/ 0 w 10011"/>
              <a:gd name="connsiteY0" fmla="*/ 0 h 27976"/>
              <a:gd name="connsiteX1" fmla="*/ 9997 w 10011"/>
              <a:gd name="connsiteY1" fmla="*/ 22152 h 27976"/>
              <a:gd name="connsiteX2" fmla="*/ 10011 w 10011"/>
              <a:gd name="connsiteY2" fmla="*/ 27976 h 27976"/>
              <a:gd name="connsiteX3" fmla="*/ 11 w 10011"/>
              <a:gd name="connsiteY3" fmla="*/ 27976 h 27976"/>
              <a:gd name="connsiteX4" fmla="*/ 0 w 10011"/>
              <a:gd name="connsiteY4" fmla="*/ 0 h 27976"/>
              <a:gd name="connsiteX0" fmla="*/ 0 w 10011"/>
              <a:gd name="connsiteY0" fmla="*/ 0 h 27976"/>
              <a:gd name="connsiteX1" fmla="*/ 10004 w 10011"/>
              <a:gd name="connsiteY1" fmla="*/ 22316 h 27976"/>
              <a:gd name="connsiteX2" fmla="*/ 10011 w 10011"/>
              <a:gd name="connsiteY2" fmla="*/ 27976 h 27976"/>
              <a:gd name="connsiteX3" fmla="*/ 11 w 10011"/>
              <a:gd name="connsiteY3" fmla="*/ 27976 h 27976"/>
              <a:gd name="connsiteX4" fmla="*/ 0 w 10011"/>
              <a:gd name="connsiteY4" fmla="*/ 0 h 27976"/>
              <a:gd name="connsiteX0" fmla="*/ 0 w 10026"/>
              <a:gd name="connsiteY0" fmla="*/ 0 h 27976"/>
              <a:gd name="connsiteX1" fmla="*/ 10023 w 10026"/>
              <a:gd name="connsiteY1" fmla="*/ 22371 h 27976"/>
              <a:gd name="connsiteX2" fmla="*/ 10011 w 10026"/>
              <a:gd name="connsiteY2" fmla="*/ 27976 h 27976"/>
              <a:gd name="connsiteX3" fmla="*/ 11 w 10026"/>
              <a:gd name="connsiteY3" fmla="*/ 27976 h 27976"/>
              <a:gd name="connsiteX4" fmla="*/ 0 w 10026"/>
              <a:gd name="connsiteY4" fmla="*/ 0 h 27976"/>
              <a:gd name="connsiteX0" fmla="*/ 0 w 10027"/>
              <a:gd name="connsiteY0" fmla="*/ 0 h 27976"/>
              <a:gd name="connsiteX1" fmla="*/ 10023 w 10027"/>
              <a:gd name="connsiteY1" fmla="*/ 22371 h 27976"/>
              <a:gd name="connsiteX2" fmla="*/ 10020 w 10027"/>
              <a:gd name="connsiteY2" fmla="*/ 27976 h 27976"/>
              <a:gd name="connsiteX3" fmla="*/ 11 w 10027"/>
              <a:gd name="connsiteY3" fmla="*/ 27976 h 27976"/>
              <a:gd name="connsiteX4" fmla="*/ 0 w 10027"/>
              <a:gd name="connsiteY4" fmla="*/ 0 h 2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7" h="27976">
                <a:moveTo>
                  <a:pt x="0" y="0"/>
                </a:moveTo>
                <a:lnTo>
                  <a:pt x="10023" y="22371"/>
                </a:lnTo>
                <a:cubicBezTo>
                  <a:pt x="10039" y="24439"/>
                  <a:pt x="10004" y="25907"/>
                  <a:pt x="10020" y="27976"/>
                </a:cubicBezTo>
                <a:lnTo>
                  <a:pt x="11" y="27976"/>
                </a:lnTo>
                <a:cubicBezTo>
                  <a:pt x="7" y="18651"/>
                  <a:pt x="4" y="9325"/>
                  <a:pt x="0" y="0"/>
                </a:cubicBezTo>
                <a:close/>
              </a:path>
            </a:pathLst>
          </a:custGeom>
          <a:solidFill>
            <a:srgbClr val="45A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5E9E4E"/>
              </a:solidFill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20BE19A-4147-8A45-0EBE-D9BB3FAE58F5}"/>
              </a:ext>
            </a:extLst>
          </p:cNvPr>
          <p:cNvSpPr/>
          <p:nvPr userDrawn="1"/>
        </p:nvSpPr>
        <p:spPr>
          <a:xfrm>
            <a:off x="1984375" y="2507797"/>
            <a:ext cx="1865990" cy="1822903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Picture Placeholder 34">
            <a:extLst>
              <a:ext uri="{FF2B5EF4-FFF2-40B4-BE49-F238E27FC236}">
                <a16:creationId xmlns:a16="http://schemas.microsoft.com/office/drawing/2014/main" id="{3B942175-A69B-B1EF-825E-D303BA5246A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63185" y="3753217"/>
            <a:ext cx="554080" cy="548219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Intro-duction icon</a:t>
            </a:r>
            <a:endParaRPr lang="en-NL" dirty="0"/>
          </a:p>
        </p:txBody>
      </p:sp>
      <p:sp>
        <p:nvSpPr>
          <p:cNvPr id="15" name="Picture Placeholder 34">
            <a:extLst>
              <a:ext uri="{FF2B5EF4-FFF2-40B4-BE49-F238E27FC236}">
                <a16:creationId xmlns:a16="http://schemas.microsoft.com/office/drawing/2014/main" id="{C4A082C5-651F-2735-005A-33CE23695D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663185" y="2952700"/>
            <a:ext cx="554080" cy="548219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Intro-duction icon</a:t>
            </a:r>
            <a:endParaRPr lang="en-N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105788-C2E3-5FF9-6987-DFD359CC9B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37630" y="2994376"/>
            <a:ext cx="4016375" cy="46513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information</a:t>
            </a:r>
            <a:endParaRPr lang="en-NL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3C034F2-11BA-8573-48E9-09BEF758D89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37630" y="3794760"/>
            <a:ext cx="4016375" cy="46513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information</a:t>
            </a:r>
            <a:endParaRPr lang="en-NL" dirty="0"/>
          </a:p>
        </p:txBody>
      </p:sp>
      <p:pic>
        <p:nvPicPr>
          <p:cNvPr id="9" name="Picture 8" descr="A green circle with white paper x&#10;&#10;Description automatically generated">
            <a:extLst>
              <a:ext uri="{FF2B5EF4-FFF2-40B4-BE49-F238E27FC236}">
                <a16:creationId xmlns:a16="http://schemas.microsoft.com/office/drawing/2014/main" id="{A9D3D8D6-14FB-3F00-28B4-DA655CAEFB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916" y="2660527"/>
            <a:ext cx="1500431" cy="1500431"/>
          </a:xfrm>
          <a:prstGeom prst="rect">
            <a:avLst/>
          </a:prstGeom>
        </p:spPr>
      </p:pic>
      <p:sp>
        <p:nvSpPr>
          <p:cNvPr id="10" name="Tekstvak 7">
            <a:extLst>
              <a:ext uri="{FF2B5EF4-FFF2-40B4-BE49-F238E27FC236}">
                <a16:creationId xmlns:a16="http://schemas.microsoft.com/office/drawing/2014/main" id="{E5A7E27D-8265-0B4B-7094-5FE1335CA77E}"/>
              </a:ext>
            </a:extLst>
          </p:cNvPr>
          <p:cNvSpPr txBox="1"/>
          <p:nvPr userDrawn="1"/>
        </p:nvSpPr>
        <p:spPr>
          <a:xfrm>
            <a:off x="4010022" y="1753466"/>
            <a:ext cx="79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 dirty="0">
                <a:ln>
                  <a:noFill/>
                </a:ln>
                <a:solidFill>
                  <a:srgbClr val="5E9E4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01155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2 -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BBF365-FF93-3384-0490-CF5F938F8732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5A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4" name="Picture 3" descr="A green x in a white circle&#10;&#10;Description automatically generated">
            <a:extLst>
              <a:ext uri="{FF2B5EF4-FFF2-40B4-BE49-F238E27FC236}">
                <a16:creationId xmlns:a16="http://schemas.microsoft.com/office/drawing/2014/main" id="{A570D443-769F-EB5D-2BB5-EFC40F0C57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457" y="622325"/>
            <a:ext cx="2627446" cy="2577057"/>
          </a:xfrm>
          <a:prstGeom prst="rect">
            <a:avLst/>
          </a:prstGeom>
        </p:spPr>
      </p:pic>
      <p:sp>
        <p:nvSpPr>
          <p:cNvPr id="6" name="Tekstvak 7">
            <a:extLst>
              <a:ext uri="{FF2B5EF4-FFF2-40B4-BE49-F238E27FC236}">
                <a16:creationId xmlns:a16="http://schemas.microsoft.com/office/drawing/2014/main" id="{28B4C149-5576-1B96-D2F8-3D286E4FCAC6}"/>
              </a:ext>
            </a:extLst>
          </p:cNvPr>
          <p:cNvSpPr txBox="1"/>
          <p:nvPr userDrawn="1"/>
        </p:nvSpPr>
        <p:spPr>
          <a:xfrm>
            <a:off x="1910080" y="3199382"/>
            <a:ext cx="820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 YOU!</a:t>
            </a:r>
          </a:p>
        </p:txBody>
      </p:sp>
      <p:sp>
        <p:nvSpPr>
          <p:cNvPr id="10" name="Tekstvak 7">
            <a:extLst>
              <a:ext uri="{FF2B5EF4-FFF2-40B4-BE49-F238E27FC236}">
                <a16:creationId xmlns:a16="http://schemas.microsoft.com/office/drawing/2014/main" id="{B941EAB8-2197-D576-DFDE-EF0A03AF127F}"/>
              </a:ext>
            </a:extLst>
          </p:cNvPr>
          <p:cNvSpPr txBox="1"/>
          <p:nvPr userDrawn="1"/>
        </p:nvSpPr>
        <p:spPr>
          <a:xfrm>
            <a:off x="4070982" y="4257330"/>
            <a:ext cx="4737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Session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resources:</a:t>
            </a:r>
            <a:r>
              <a:rPr kumimoji="0" lang="nl-NL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1" name="Picture Placeholder 34">
            <a:extLst>
              <a:ext uri="{FF2B5EF4-FFF2-40B4-BE49-F238E27FC236}">
                <a16:creationId xmlns:a16="http://schemas.microsoft.com/office/drawing/2014/main" id="{006608F6-02E4-5627-FA38-90D53265000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51377" y="5704178"/>
            <a:ext cx="554080" cy="548219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Intro-duction icon</a:t>
            </a:r>
            <a:endParaRPr lang="en-NL" dirty="0"/>
          </a:p>
        </p:txBody>
      </p:sp>
      <p:sp>
        <p:nvSpPr>
          <p:cNvPr id="12" name="Picture Placeholder 34">
            <a:extLst>
              <a:ext uri="{FF2B5EF4-FFF2-40B4-BE49-F238E27FC236}">
                <a16:creationId xmlns:a16="http://schemas.microsoft.com/office/drawing/2014/main" id="{A98F72F4-D833-9E2C-03AD-1F62B556C5A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51377" y="4903661"/>
            <a:ext cx="554080" cy="548219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Intro-duction icon</a:t>
            </a:r>
            <a:endParaRPr lang="en-NL" dirty="0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37348708-E8C2-EBAC-C4C5-DF049A7D1D4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925822" y="4945337"/>
            <a:ext cx="4016375" cy="46513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information</a:t>
            </a:r>
            <a:endParaRPr lang="en-NL" dirty="0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DA12C0F-A658-3647-4E14-E3831E02C75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822" y="5745721"/>
            <a:ext cx="4016375" cy="46513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information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96556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XPRT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BBF365-FF93-3384-0490-CF5F938F8732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5A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2" name="Picture 1" descr="A green x in a white circle&#10;&#10;Description automatically generated">
            <a:extLst>
              <a:ext uri="{FF2B5EF4-FFF2-40B4-BE49-F238E27FC236}">
                <a16:creationId xmlns:a16="http://schemas.microsoft.com/office/drawing/2014/main" id="{96F92080-4563-4D6A-8C8F-7A5A7817F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84" y="1918336"/>
            <a:ext cx="2272431" cy="2228850"/>
          </a:xfrm>
          <a:prstGeom prst="rect">
            <a:avLst/>
          </a:prstGeom>
        </p:spPr>
      </p:pic>
      <p:sp>
        <p:nvSpPr>
          <p:cNvPr id="6" name="Tekstvak 7">
            <a:extLst>
              <a:ext uri="{FF2B5EF4-FFF2-40B4-BE49-F238E27FC236}">
                <a16:creationId xmlns:a16="http://schemas.microsoft.com/office/drawing/2014/main" id="{28B4C149-5576-1B96-D2F8-3D286E4FCAC6}"/>
              </a:ext>
            </a:extLst>
          </p:cNvPr>
          <p:cNvSpPr txBox="1"/>
          <p:nvPr userDrawn="1"/>
        </p:nvSpPr>
        <p:spPr>
          <a:xfrm>
            <a:off x="1993899" y="4256098"/>
            <a:ext cx="820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Dé plek voor </a:t>
            </a:r>
            <a:r>
              <a:rPr lang="nl-NL" sz="4800" dirty="0" err="1">
                <a:solidFill>
                  <a:prstClr val="white"/>
                </a:solidFill>
                <a:latin typeface="Calibri" panose="020F0502020204030204"/>
              </a:rPr>
              <a:t>Azure</a:t>
            </a:r>
            <a:r>
              <a:rPr kumimoji="0" lang="nl-NL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experts</a:t>
            </a:r>
          </a:p>
        </p:txBody>
      </p:sp>
    </p:spTree>
    <p:extLst>
      <p:ext uri="{BB962C8B-B14F-4D97-AF65-F5344CB8AC3E}">
        <p14:creationId xmlns:p14="http://schemas.microsoft.com/office/powerpoint/2010/main" val="3971654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85E90FC-58E5-99B0-DA7A-F3F0B37641F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" r="578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BC79DC-0422-041D-B1F4-C17A3038CFEB}"/>
              </a:ext>
            </a:extLst>
          </p:cNvPr>
          <p:cNvSpPr/>
          <p:nvPr userDrawn="1"/>
        </p:nvSpPr>
        <p:spPr>
          <a:xfrm>
            <a:off x="6953251" y="4367212"/>
            <a:ext cx="5238750" cy="1704975"/>
          </a:xfrm>
          <a:prstGeom prst="rect">
            <a:avLst/>
          </a:prstGeom>
          <a:solidFill>
            <a:srgbClr val="3F3F3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6942617-71EB-06FE-1FE7-EBE28482B7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0800" y="740351"/>
            <a:ext cx="1745599" cy="2267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5FF3189-7993-5A7F-500B-1A43627800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65820" y="4702175"/>
            <a:ext cx="3489643" cy="1119188"/>
          </a:xfrm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Title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BCE1C97-6C8D-B833-D54F-8E993F516A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8675" y="4640263"/>
            <a:ext cx="1127125" cy="1158875"/>
          </a:xfrm>
          <a:prstGeom prst="flowChartConnector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5525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E636CB-B30D-DADD-02FF-7533BC9BBE52}"/>
              </a:ext>
            </a:extLst>
          </p:cNvPr>
          <p:cNvSpPr/>
          <p:nvPr userDrawn="1"/>
        </p:nvSpPr>
        <p:spPr>
          <a:xfrm>
            <a:off x="-1" y="0"/>
            <a:ext cx="12191999" cy="67651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781055EA-B42B-75D8-D97A-1A83518ECAC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42077" y="4509645"/>
            <a:ext cx="720000" cy="720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Intro-duction icon</a:t>
            </a:r>
            <a:endParaRPr lang="en-NL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C6937894-19EB-F00E-D284-4D17C5BC98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6324" y="365125"/>
            <a:ext cx="10277475" cy="1325563"/>
          </a:xfrm>
        </p:spPr>
        <p:txBody>
          <a:bodyPr/>
          <a:lstStyle>
            <a:lvl1pPr>
              <a:defRPr b="0"/>
            </a:lvl1pPr>
          </a:lstStyle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  <a:endParaRPr lang="nl-NL" dirty="0">
              <a:solidFill>
                <a:srgbClr val="007FFF"/>
              </a:solidFill>
            </a:endParaRP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FB19166A-7813-A000-FEAE-19F2488666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1236" y="3331392"/>
            <a:ext cx="4706938" cy="700087"/>
          </a:xfrm>
        </p:spPr>
        <p:txBody>
          <a:bodyPr anchor="ctr"/>
          <a:lstStyle>
            <a:lvl1pPr marL="0" indent="0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Github</a:t>
            </a:r>
            <a:r>
              <a:rPr lang="en-US" dirty="0"/>
              <a:t> name</a:t>
            </a:r>
            <a:endParaRPr lang="en-NL" dirty="0"/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B1D78D22-01F5-33B7-E0C3-97798264B4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1236" y="2585007"/>
            <a:ext cx="4706938" cy="700087"/>
          </a:xfrm>
        </p:spPr>
        <p:txBody>
          <a:bodyPr anchor="ctr"/>
          <a:lstStyle>
            <a:lvl1pPr marL="0" indent="0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on LinkedIn</a:t>
            </a:r>
            <a:endParaRPr lang="en-NL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081762C-4712-659B-5881-6ABB0709377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35113" y="2386013"/>
            <a:ext cx="2238375" cy="2187575"/>
          </a:xfrm>
        </p:spPr>
        <p:txBody>
          <a:bodyPr/>
          <a:lstStyle>
            <a:lvl1pPr marL="0" indent="0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Profile picture</a:t>
            </a:r>
            <a:endParaRPr lang="en-NL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B446C63-B7DB-9F48-A63A-F797AE91A5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1792288"/>
            <a:ext cx="4706938" cy="700087"/>
          </a:xfrm>
        </p:spPr>
        <p:txBody>
          <a:bodyPr anchor="ctr"/>
          <a:lstStyle>
            <a:lvl1pPr marL="0" indent="0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Job role title</a:t>
            </a:r>
            <a:endParaRPr lang="en-NL" dirty="0"/>
          </a:p>
        </p:txBody>
      </p:sp>
      <p:pic>
        <p:nvPicPr>
          <p:cNvPr id="14" name="Picture 7">
            <a:extLst>
              <a:ext uri="{FF2B5EF4-FFF2-40B4-BE49-F238E27FC236}">
                <a16:creationId xmlns:a16="http://schemas.microsoft.com/office/drawing/2014/main" id="{9C41B377-BE41-7998-E8CA-5229031DE2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3" y="3416499"/>
            <a:ext cx="464345" cy="464345"/>
          </a:xfrm>
          <a:prstGeom prst="rect">
            <a:avLst/>
          </a:prstGeom>
        </p:spPr>
      </p:pic>
      <p:pic>
        <p:nvPicPr>
          <p:cNvPr id="16" name="Picture 4" descr="Work - Free professions and jobs icons">
            <a:extLst>
              <a:ext uri="{FF2B5EF4-FFF2-40B4-BE49-F238E27FC236}">
                <a16:creationId xmlns:a16="http://schemas.microsoft.com/office/drawing/2014/main" id="{2C8B218E-5A70-DC66-C7AF-AA5E9CADF5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854" y="1792382"/>
            <a:ext cx="593885" cy="59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Rechte verbindingslijn 8">
            <a:extLst>
              <a:ext uri="{FF2B5EF4-FFF2-40B4-BE49-F238E27FC236}">
                <a16:creationId xmlns:a16="http://schemas.microsoft.com/office/drawing/2014/main" id="{172CABA3-C7E2-9A4D-1A27-A6E2EAE67481}"/>
              </a:ext>
            </a:extLst>
          </p:cNvPr>
          <p:cNvCxnSpPr>
            <a:cxnSpLocks/>
          </p:cNvCxnSpPr>
          <p:nvPr userDrawn="1"/>
        </p:nvCxnSpPr>
        <p:spPr>
          <a:xfrm flipH="1">
            <a:off x="5381623" y="4276320"/>
            <a:ext cx="470725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9F3DDDBC-C24E-E347-EA80-7D0BD95E5D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2671186"/>
            <a:ext cx="464345" cy="46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90219DA9-A06D-575B-8F08-C1EE7C69109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99449" y="4509645"/>
            <a:ext cx="720000" cy="720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Intro-duction icon</a:t>
            </a:r>
            <a:endParaRPr lang="en-NL" dirty="0"/>
          </a:p>
        </p:txBody>
      </p:sp>
      <p:sp>
        <p:nvSpPr>
          <p:cNvPr id="39" name="Picture Placeholder 34">
            <a:extLst>
              <a:ext uri="{FF2B5EF4-FFF2-40B4-BE49-F238E27FC236}">
                <a16:creationId xmlns:a16="http://schemas.microsoft.com/office/drawing/2014/main" id="{F1BD4592-FCEF-41AE-6E0F-936BB8788EA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084705" y="4518866"/>
            <a:ext cx="720000" cy="720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Intro-duction icon</a:t>
            </a:r>
            <a:endParaRPr lang="en-NL" dirty="0"/>
          </a:p>
        </p:txBody>
      </p:sp>
      <p:sp>
        <p:nvSpPr>
          <p:cNvPr id="40" name="Picture Placeholder 34">
            <a:extLst>
              <a:ext uri="{FF2B5EF4-FFF2-40B4-BE49-F238E27FC236}">
                <a16:creationId xmlns:a16="http://schemas.microsoft.com/office/drawing/2014/main" id="{858974DD-F98D-03DD-16E2-7E3A191847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427333" y="4518866"/>
            <a:ext cx="720000" cy="720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Intro-duction icon</a:t>
            </a:r>
            <a:endParaRPr lang="en-NL" dirty="0"/>
          </a:p>
        </p:txBody>
      </p:sp>
      <p:cxnSp>
        <p:nvCxnSpPr>
          <p:cNvPr id="4" name="Rechte verbindingslijn 8">
            <a:extLst>
              <a:ext uri="{FF2B5EF4-FFF2-40B4-BE49-F238E27FC236}">
                <a16:creationId xmlns:a16="http://schemas.microsoft.com/office/drawing/2014/main" id="{13B0D1F4-493A-D89B-2AC2-EB653513B730}"/>
              </a:ext>
            </a:extLst>
          </p:cNvPr>
          <p:cNvCxnSpPr>
            <a:cxnSpLocks/>
          </p:cNvCxnSpPr>
          <p:nvPr userDrawn="1"/>
        </p:nvCxnSpPr>
        <p:spPr>
          <a:xfrm>
            <a:off x="745435" y="844558"/>
            <a:ext cx="0" cy="35225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hthoek 10">
            <a:extLst>
              <a:ext uri="{FF2B5EF4-FFF2-40B4-BE49-F238E27FC236}">
                <a16:creationId xmlns:a16="http://schemas.microsoft.com/office/drawing/2014/main" id="{29DD608A-48EA-28A7-B76C-57846AF1D5E6}"/>
              </a:ext>
            </a:extLst>
          </p:cNvPr>
          <p:cNvSpPr/>
          <p:nvPr userDrawn="1"/>
        </p:nvSpPr>
        <p:spPr>
          <a:xfrm>
            <a:off x="-9526" y="6765100"/>
            <a:ext cx="12201525" cy="104775"/>
          </a:xfrm>
          <a:prstGeom prst="rect">
            <a:avLst/>
          </a:prstGeom>
          <a:solidFill>
            <a:srgbClr val="45A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6">
            <a:extLst>
              <a:ext uri="{FF2B5EF4-FFF2-40B4-BE49-F238E27FC236}">
                <a16:creationId xmlns:a16="http://schemas.microsoft.com/office/drawing/2014/main" id="{C7D352A4-D43A-8DB9-7B5C-3636F4681D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776" y="6027082"/>
            <a:ext cx="1389773" cy="104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6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-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A68229-A8E6-2798-C51F-C731FB651013}"/>
              </a:ext>
            </a:extLst>
          </p:cNvPr>
          <p:cNvSpPr/>
          <p:nvPr userDrawn="1"/>
        </p:nvSpPr>
        <p:spPr>
          <a:xfrm>
            <a:off x="-1" y="0"/>
            <a:ext cx="12191999" cy="67651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5BC6B17-FAEE-CE92-08F5-3A52B4F714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6324" y="507696"/>
            <a:ext cx="10277476" cy="1025982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5E9E4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en-NL" dirty="0"/>
          </a:p>
        </p:txBody>
      </p:sp>
      <p:cxnSp>
        <p:nvCxnSpPr>
          <p:cNvPr id="6" name="Rechte verbindingslijn 8">
            <a:extLst>
              <a:ext uri="{FF2B5EF4-FFF2-40B4-BE49-F238E27FC236}">
                <a16:creationId xmlns:a16="http://schemas.microsoft.com/office/drawing/2014/main" id="{CB81B988-6EFE-8B73-206E-17E79278C15C}"/>
              </a:ext>
            </a:extLst>
          </p:cNvPr>
          <p:cNvCxnSpPr>
            <a:cxnSpLocks/>
          </p:cNvCxnSpPr>
          <p:nvPr userDrawn="1"/>
        </p:nvCxnSpPr>
        <p:spPr>
          <a:xfrm>
            <a:off x="745435" y="844558"/>
            <a:ext cx="0" cy="35225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3AA724-38FD-82D2-4BB6-7B829CB5DC3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76324" y="1687817"/>
            <a:ext cx="10277476" cy="4351338"/>
          </a:xfrm>
        </p:spPr>
        <p:txBody>
          <a:bodyPr>
            <a:normAutofit/>
          </a:bodyPr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r>
              <a:rPr lang="en-US" dirty="0"/>
              <a:t>First level</a:t>
            </a:r>
            <a:endParaRPr lang="en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4" name="Rechthoek 10">
            <a:extLst>
              <a:ext uri="{FF2B5EF4-FFF2-40B4-BE49-F238E27FC236}">
                <a16:creationId xmlns:a16="http://schemas.microsoft.com/office/drawing/2014/main" id="{8C33D716-2A9F-4E09-BE1C-C2B87DBDA0B7}"/>
              </a:ext>
            </a:extLst>
          </p:cNvPr>
          <p:cNvSpPr/>
          <p:nvPr userDrawn="1"/>
        </p:nvSpPr>
        <p:spPr>
          <a:xfrm>
            <a:off x="-9526" y="6765100"/>
            <a:ext cx="12201525" cy="104775"/>
          </a:xfrm>
          <a:prstGeom prst="rect">
            <a:avLst/>
          </a:prstGeom>
          <a:solidFill>
            <a:srgbClr val="45A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6">
            <a:extLst>
              <a:ext uri="{FF2B5EF4-FFF2-40B4-BE49-F238E27FC236}">
                <a16:creationId xmlns:a16="http://schemas.microsoft.com/office/drawing/2014/main" id="{339A0B44-21B1-FD9E-E5A2-E986BC8AA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776" y="6027082"/>
            <a:ext cx="1389773" cy="104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50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C8F4252-2F35-990B-10C5-BC3CB54A5B48}"/>
              </a:ext>
            </a:extLst>
          </p:cNvPr>
          <p:cNvSpPr/>
          <p:nvPr userDrawn="1"/>
        </p:nvSpPr>
        <p:spPr>
          <a:xfrm>
            <a:off x="-1" y="0"/>
            <a:ext cx="12191999" cy="67651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5BC6B17-FAEE-CE92-08F5-3A52B4F714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6324" y="507696"/>
            <a:ext cx="10277476" cy="1025982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5E9E4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en-NL" dirty="0"/>
          </a:p>
        </p:txBody>
      </p:sp>
      <p:cxnSp>
        <p:nvCxnSpPr>
          <p:cNvPr id="6" name="Rechte verbindingslijn 8">
            <a:extLst>
              <a:ext uri="{FF2B5EF4-FFF2-40B4-BE49-F238E27FC236}">
                <a16:creationId xmlns:a16="http://schemas.microsoft.com/office/drawing/2014/main" id="{CB81B988-6EFE-8B73-206E-17E79278C15C}"/>
              </a:ext>
            </a:extLst>
          </p:cNvPr>
          <p:cNvCxnSpPr>
            <a:cxnSpLocks/>
          </p:cNvCxnSpPr>
          <p:nvPr userDrawn="1"/>
        </p:nvCxnSpPr>
        <p:spPr>
          <a:xfrm>
            <a:off x="745435" y="844558"/>
            <a:ext cx="0" cy="35225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jdelijke aanduiding voor inhoud 3">
            <a:extLst>
              <a:ext uri="{FF2B5EF4-FFF2-40B4-BE49-F238E27FC236}">
                <a16:creationId xmlns:a16="http://schemas.microsoft.com/office/drawing/2014/main" id="{9AA7AAA2-29EB-639F-99DA-B0717B58A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6324" y="2505075"/>
            <a:ext cx="5062181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" name="Tijdelijke aanduiding voor inhoud 5">
            <a:extLst>
              <a:ext uri="{FF2B5EF4-FFF2-40B4-BE49-F238E27FC236}">
                <a16:creationId xmlns:a16="http://schemas.microsoft.com/office/drawing/2014/main" id="{80109DDB-37EC-3E31-E290-C296578453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6688" y="2505075"/>
            <a:ext cx="5087112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7486674E-5DE3-3ECE-8852-853B8073C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6324" y="1681163"/>
            <a:ext cx="506218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466B502-1B32-7D8E-694B-D8142AEB9D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6688" y="1681163"/>
            <a:ext cx="50871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Rechthoek 10">
            <a:extLst>
              <a:ext uri="{FF2B5EF4-FFF2-40B4-BE49-F238E27FC236}">
                <a16:creationId xmlns:a16="http://schemas.microsoft.com/office/drawing/2014/main" id="{5198EC3A-B1F5-76AE-FCAC-A1551E77630E}"/>
              </a:ext>
            </a:extLst>
          </p:cNvPr>
          <p:cNvSpPr/>
          <p:nvPr userDrawn="1"/>
        </p:nvSpPr>
        <p:spPr>
          <a:xfrm>
            <a:off x="-9526" y="6765100"/>
            <a:ext cx="12201525" cy="104775"/>
          </a:xfrm>
          <a:prstGeom prst="rect">
            <a:avLst/>
          </a:prstGeom>
          <a:solidFill>
            <a:srgbClr val="45A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D4C72E2-38EA-42EC-B47D-F86274378A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776" y="6027082"/>
            <a:ext cx="1389773" cy="104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2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-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DEA02C-43BC-D6AA-EF4C-BF2200810BA5}"/>
              </a:ext>
            </a:extLst>
          </p:cNvPr>
          <p:cNvSpPr/>
          <p:nvPr userDrawn="1"/>
        </p:nvSpPr>
        <p:spPr>
          <a:xfrm>
            <a:off x="-1" y="0"/>
            <a:ext cx="12191999" cy="67651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5BC6B17-FAEE-CE92-08F5-3A52B4F714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6324" y="507696"/>
            <a:ext cx="10277476" cy="1025982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5E9E4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en-NL" dirty="0"/>
          </a:p>
        </p:txBody>
      </p:sp>
      <p:cxnSp>
        <p:nvCxnSpPr>
          <p:cNvPr id="6" name="Rechte verbindingslijn 8">
            <a:extLst>
              <a:ext uri="{FF2B5EF4-FFF2-40B4-BE49-F238E27FC236}">
                <a16:creationId xmlns:a16="http://schemas.microsoft.com/office/drawing/2014/main" id="{CB81B988-6EFE-8B73-206E-17E79278C15C}"/>
              </a:ext>
            </a:extLst>
          </p:cNvPr>
          <p:cNvCxnSpPr>
            <a:cxnSpLocks/>
          </p:cNvCxnSpPr>
          <p:nvPr userDrawn="1"/>
        </p:nvCxnSpPr>
        <p:spPr>
          <a:xfrm>
            <a:off x="745435" y="844558"/>
            <a:ext cx="0" cy="35225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E4C5DF-313B-1E97-9CB4-60A4ED2716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76920" y="2495770"/>
            <a:ext cx="700087" cy="68103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Icon</a:t>
            </a:r>
            <a:endParaRPr lang="en-NL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7915C-9E58-5F08-A4A3-6BAC253E07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95919" y="3200603"/>
            <a:ext cx="1462087" cy="3175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Icon title</a:t>
            </a:r>
            <a:endParaRPr lang="en-NL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DAA78DF1-ADD1-A8CA-4271-59B350BA6D5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45956" y="2495770"/>
            <a:ext cx="700087" cy="68103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Icon</a:t>
            </a:r>
            <a:endParaRPr lang="en-NL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352B4DC-C795-F084-ED57-D3867743E6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60192" y="3210818"/>
            <a:ext cx="1462087" cy="3175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Icon title</a:t>
            </a:r>
            <a:endParaRPr lang="en-NL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9A57A348-0580-726E-1E22-C554928B69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14992" y="2495770"/>
            <a:ext cx="700087" cy="68103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Icon</a:t>
            </a:r>
            <a:endParaRPr lang="en-NL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482C0BF-3F93-0DA0-38CC-5CC63FDE09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33991" y="3200603"/>
            <a:ext cx="1462087" cy="3175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Icon title</a:t>
            </a:r>
            <a:endParaRPr lang="en-NL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7AF84BF-49E0-9391-858E-F16F0E4015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9672" y="4794256"/>
            <a:ext cx="1892611" cy="3175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Icon title</a:t>
            </a:r>
            <a:endParaRPr lang="en-NL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CA3054-5FB5-A07A-6F08-F34E9547E2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5149" y="4794256"/>
            <a:ext cx="1892611" cy="3175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Icon title</a:t>
            </a:r>
            <a:endParaRPr lang="en-NL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D421471-B51B-023D-B0ED-F2B27EF83B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015933" y="4086523"/>
            <a:ext cx="700087" cy="68103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Icon</a:t>
            </a:r>
            <a:endParaRPr lang="en-NL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3DD7E3D-7A0E-F48A-268C-D02E28D33DD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501410" y="4086522"/>
            <a:ext cx="700087" cy="68103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Icon</a:t>
            </a:r>
            <a:endParaRPr lang="en-NL" dirty="0"/>
          </a:p>
        </p:txBody>
      </p:sp>
      <p:sp>
        <p:nvSpPr>
          <p:cNvPr id="3" name="Rechthoek 10">
            <a:extLst>
              <a:ext uri="{FF2B5EF4-FFF2-40B4-BE49-F238E27FC236}">
                <a16:creationId xmlns:a16="http://schemas.microsoft.com/office/drawing/2014/main" id="{E2198A3F-4430-7814-407F-C06473369EA1}"/>
              </a:ext>
            </a:extLst>
          </p:cNvPr>
          <p:cNvSpPr/>
          <p:nvPr userDrawn="1"/>
        </p:nvSpPr>
        <p:spPr>
          <a:xfrm>
            <a:off x="-9526" y="6765100"/>
            <a:ext cx="12201525" cy="104775"/>
          </a:xfrm>
          <a:prstGeom prst="rect">
            <a:avLst/>
          </a:prstGeom>
          <a:solidFill>
            <a:srgbClr val="45A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84D1B21-D100-8E16-97C2-71597C54E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776" y="6027082"/>
            <a:ext cx="1389773" cy="104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45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462AB461-8E77-5EE4-F454-58EB7F2047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" r="578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6942617-71EB-06FE-1FE7-EBE28482B7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0800" y="740351"/>
            <a:ext cx="1745599" cy="2267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32">
            <a:extLst>
              <a:ext uri="{FF2B5EF4-FFF2-40B4-BE49-F238E27FC236}">
                <a16:creationId xmlns:a16="http://schemas.microsoft.com/office/drawing/2014/main" id="{9F387051-1432-67F0-5B63-D392527B36D2}"/>
              </a:ext>
            </a:extLst>
          </p:cNvPr>
          <p:cNvSpPr txBox="1">
            <a:spLocks/>
          </p:cNvSpPr>
          <p:nvPr userDrawn="1"/>
        </p:nvSpPr>
        <p:spPr>
          <a:xfrm>
            <a:off x="3566159" y="4335145"/>
            <a:ext cx="4754880" cy="1325563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276B4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  <a:endParaRPr lang="nl-NL" b="1" dirty="0">
              <a:solidFill>
                <a:srgbClr val="276B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00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E1DB02-EA29-8A6E-3053-6B04B570CB33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5A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3" name="Picture 2" descr="A green x in a white circle&#10;&#10;Description automatically generated">
            <a:extLst>
              <a:ext uri="{FF2B5EF4-FFF2-40B4-BE49-F238E27FC236}">
                <a16:creationId xmlns:a16="http://schemas.microsoft.com/office/drawing/2014/main" id="{BCD73978-7EFA-5348-161B-98C7A463A8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277" y="1647277"/>
            <a:ext cx="2627446" cy="2577057"/>
          </a:xfrm>
          <a:prstGeom prst="rect">
            <a:avLst/>
          </a:prstGeom>
        </p:spPr>
      </p:pic>
      <p:sp>
        <p:nvSpPr>
          <p:cNvPr id="4" name="Tekstvak 7">
            <a:extLst>
              <a:ext uri="{FF2B5EF4-FFF2-40B4-BE49-F238E27FC236}">
                <a16:creationId xmlns:a16="http://schemas.microsoft.com/office/drawing/2014/main" id="{8B3097E0-31B0-86E7-F84E-9435C48F34F4}"/>
              </a:ext>
            </a:extLst>
          </p:cNvPr>
          <p:cNvSpPr txBox="1"/>
          <p:nvPr userDrawn="1"/>
        </p:nvSpPr>
        <p:spPr>
          <a:xfrm>
            <a:off x="1993900" y="4225921"/>
            <a:ext cx="820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267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7827AD-0A0B-7360-C3F4-C81A02CF32D5}"/>
              </a:ext>
            </a:extLst>
          </p:cNvPr>
          <p:cNvSpPr/>
          <p:nvPr userDrawn="1"/>
        </p:nvSpPr>
        <p:spPr>
          <a:xfrm>
            <a:off x="-1" y="0"/>
            <a:ext cx="12191999" cy="67651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BBF365-FF93-3384-0490-CF5F938F8732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45A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" name="Tekstvak 7">
            <a:extLst>
              <a:ext uri="{FF2B5EF4-FFF2-40B4-BE49-F238E27FC236}">
                <a16:creationId xmlns:a16="http://schemas.microsoft.com/office/drawing/2014/main" id="{5D66FCA6-A6BD-DBEB-9D09-ACDE14ED598B}"/>
              </a:ext>
            </a:extLst>
          </p:cNvPr>
          <p:cNvSpPr txBox="1"/>
          <p:nvPr userDrawn="1"/>
        </p:nvSpPr>
        <p:spPr>
          <a:xfrm>
            <a:off x="624841" y="3105834"/>
            <a:ext cx="1699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 dirty="0">
                <a:ln>
                  <a:noFill/>
                </a:ln>
                <a:solidFill>
                  <a:srgbClr val="5E9E4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DEMO</a:t>
            </a:r>
          </a:p>
        </p:txBody>
      </p:sp>
      <p:cxnSp>
        <p:nvCxnSpPr>
          <p:cNvPr id="8" name="Rechte verbindingslijn 8">
            <a:extLst>
              <a:ext uri="{FF2B5EF4-FFF2-40B4-BE49-F238E27FC236}">
                <a16:creationId xmlns:a16="http://schemas.microsoft.com/office/drawing/2014/main" id="{80A67139-5CFB-ED89-30FC-827BD1E4CFD0}"/>
              </a:ext>
            </a:extLst>
          </p:cNvPr>
          <p:cNvCxnSpPr>
            <a:cxnSpLocks/>
          </p:cNvCxnSpPr>
          <p:nvPr userDrawn="1"/>
        </p:nvCxnSpPr>
        <p:spPr>
          <a:xfrm>
            <a:off x="624293" y="3263368"/>
            <a:ext cx="0" cy="35225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24DABF-83BC-2CFE-40FF-06301FA42CD1}"/>
              </a:ext>
            </a:extLst>
          </p:cNvPr>
          <p:cNvSpPr/>
          <p:nvPr userDrawn="1"/>
        </p:nvSpPr>
        <p:spPr>
          <a:xfrm>
            <a:off x="4099560" y="1495497"/>
            <a:ext cx="6912000" cy="3888000"/>
          </a:xfrm>
          <a:prstGeom prst="rect">
            <a:avLst/>
          </a:prstGeom>
          <a:solidFill>
            <a:schemeClr val="tx1"/>
          </a:solidFill>
          <a:ln w="266700" cap="sq">
            <a:solidFill>
              <a:schemeClr val="tx1">
                <a:lumMod val="95000"/>
                <a:lumOff val="5000"/>
              </a:schemeClr>
            </a:solidFill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50532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EFEFA72-9C45-416D-82FE-084CBE0F2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F5F4FB1-75EB-4753-91A7-EE537053E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CD26B-6AF7-48E2-B655-A773140F059A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E9361E3-A5B9-4090-813C-3FF160642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052587-A2AD-422B-97BE-0402125E6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23A3C-19CF-43AC-A859-E123B3401293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03B4850C-7ED0-45CC-A4F6-1C3AB1EA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7008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0" r:id="rId2"/>
    <p:sldLayoutId id="2147483650" r:id="rId3"/>
    <p:sldLayoutId id="2147483661" r:id="rId4"/>
    <p:sldLayoutId id="2147483668" r:id="rId5"/>
    <p:sldLayoutId id="2147483665" r:id="rId6"/>
    <p:sldLayoutId id="2147483674" r:id="rId7"/>
    <p:sldLayoutId id="2147483655" r:id="rId8"/>
    <p:sldLayoutId id="2147483671" r:id="rId9"/>
    <p:sldLayoutId id="2147483667" r:id="rId10"/>
    <p:sldLayoutId id="2147483669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2.jpe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#@xprtz.net/resource/subscriptions/b80b46ce-4fe0-4cca-990a-34df23c596e3/resourceGroups/rg-vnet-wn-nsp-session/overvie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#@xprtz.net/resource/subscriptions/b80b46ce-4fe0-4cca-990a-34df23c596e3/resourceGroups/rg-wn-nsp-session/overvie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1D88E66-ACA7-472A-7ED2-9EC7FE840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" y="0"/>
            <a:ext cx="12187755" cy="6858000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9207C22-FCC3-DE8E-26AC-F65BC4594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842" y="557584"/>
            <a:ext cx="2078831" cy="2078831"/>
          </a:xfrm>
          <a:prstGeom prst="rect">
            <a:avLst/>
          </a:prstGeom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5EA06C3-C720-FDCD-25D5-079C2D0B5587}"/>
              </a:ext>
            </a:extLst>
          </p:cNvPr>
          <p:cNvSpPr txBox="1">
            <a:spLocks/>
          </p:cNvSpPr>
          <p:nvPr/>
        </p:nvSpPr>
        <p:spPr>
          <a:xfrm>
            <a:off x="387909" y="2969838"/>
            <a:ext cx="7120796" cy="11191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Fortresses in Azure simplified: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Using Network Security Perimeter</a:t>
            </a:r>
          </a:p>
        </p:txBody>
      </p:sp>
      <p:pic>
        <p:nvPicPr>
          <p:cNvPr id="5" name="Picture 4" descr="A person in a blue shirt&#10;&#10;Description automatically generated">
            <a:extLst>
              <a:ext uri="{FF2B5EF4-FFF2-40B4-BE49-F238E27FC236}">
                <a16:creationId xmlns:a16="http://schemas.microsoft.com/office/drawing/2014/main" id="{7DDCCDEE-E1BF-DB05-8107-11ECBFAA56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0" t="14886" r="28263" b="22762"/>
          <a:stretch/>
        </p:blipFill>
        <p:spPr>
          <a:xfrm>
            <a:off x="10181361" y="4840941"/>
            <a:ext cx="1622002" cy="1579212"/>
          </a:xfrm>
          <a:prstGeom prst="flowChartConnector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063519B-2875-5AD8-4249-010F94787B0C}"/>
              </a:ext>
            </a:extLst>
          </p:cNvPr>
          <p:cNvSpPr txBox="1">
            <a:spLocks/>
          </p:cNvSpPr>
          <p:nvPr/>
        </p:nvSpPr>
        <p:spPr>
          <a:xfrm>
            <a:off x="5636485" y="5313047"/>
            <a:ext cx="4497766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Wesley Noordam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Developer, Consultant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755FD43-DCC2-9B85-1002-B1EA12DE84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73200" y="1327337"/>
            <a:ext cx="4030163" cy="1434352"/>
          </a:xfrm>
          <a:prstGeom prst="rect">
            <a:avLst/>
          </a:prstGeom>
          <a:effectLst>
            <a:outerShdw blurRad="127000" dir="5400000" sx="99000" sy="99000" algn="ctr" rotWithShape="0">
              <a:srgbClr val="000000">
                <a:alpha val="22000"/>
              </a:srgbClr>
            </a:outerShdw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63366CD-87B4-2568-005A-4AA97FA65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673" y="567690"/>
            <a:ext cx="2078831" cy="2078831"/>
          </a:xfrm>
          <a:prstGeom prst="rect">
            <a:avLst/>
          </a:prstGeom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F9FEC5EA-B596-FC74-2A76-F55230219D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04" y="5486516"/>
            <a:ext cx="3277101" cy="81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58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242C2AF-B796-CEF3-0FAE-D2F5AB568A00}"/>
              </a:ext>
            </a:extLst>
          </p:cNvPr>
          <p:cNvSpPr txBox="1">
            <a:spLocks/>
          </p:cNvSpPr>
          <p:nvPr/>
        </p:nvSpPr>
        <p:spPr>
          <a:xfrm>
            <a:off x="6437630" y="2994376"/>
            <a:ext cx="4016375" cy="465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wesleynoordam</a:t>
            </a:r>
            <a:endParaRPr lang="en-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21D1EC2-F218-8295-42A5-740C8E0200AE}"/>
              </a:ext>
            </a:extLst>
          </p:cNvPr>
          <p:cNvSpPr txBox="1">
            <a:spLocks/>
          </p:cNvSpPr>
          <p:nvPr/>
        </p:nvSpPr>
        <p:spPr>
          <a:xfrm>
            <a:off x="6437630" y="3794760"/>
            <a:ext cx="4016375" cy="465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wesley@xprtz.cloud</a:t>
            </a:r>
            <a:endParaRPr lang="en-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0036D-4E51-D791-3F88-BF0052068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03" y="2994638"/>
            <a:ext cx="464345" cy="464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D2050-520F-9472-85F6-433655DF7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093" y="3711194"/>
            <a:ext cx="632263" cy="63226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9D2C78A-4A15-C3BB-82B4-6D59D8F69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903" y="4595144"/>
            <a:ext cx="464345" cy="46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C73613-CEA3-8F1B-BEBC-FE9B57810C44}"/>
              </a:ext>
            </a:extLst>
          </p:cNvPr>
          <p:cNvSpPr txBox="1">
            <a:spLocks/>
          </p:cNvSpPr>
          <p:nvPr/>
        </p:nvSpPr>
        <p:spPr>
          <a:xfrm>
            <a:off x="6450328" y="4518298"/>
            <a:ext cx="3118642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Wesley Noordam</a:t>
            </a:r>
          </a:p>
        </p:txBody>
      </p:sp>
    </p:spTree>
    <p:extLst>
      <p:ext uri="{BB962C8B-B14F-4D97-AF65-F5344CB8AC3E}">
        <p14:creationId xmlns:p14="http://schemas.microsoft.com/office/powerpoint/2010/main" val="246439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Board game Special Lineal color icon">
            <a:extLst>
              <a:ext uri="{FF2B5EF4-FFF2-40B4-BE49-F238E27FC236}">
                <a16:creationId xmlns:a16="http://schemas.microsoft.com/office/drawing/2014/main" id="{B095EBD6-1FDB-3E52-8FAA-5DE6085C5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267" y="4524247"/>
            <a:ext cx="538259" cy="53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oodworking - Free construction and tools icons">
            <a:extLst>
              <a:ext uri="{FF2B5EF4-FFF2-40B4-BE49-F238E27FC236}">
                <a16:creationId xmlns:a16="http://schemas.microsoft.com/office/drawing/2014/main" id="{9B2EF2A6-B244-7843-C0A9-7DE1A8364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165" y="4573252"/>
            <a:ext cx="483111" cy="48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BE0E51AB-70BD-7D39-B05D-1E50238C6C74}"/>
              </a:ext>
            </a:extLst>
          </p:cNvPr>
          <p:cNvSpPr txBox="1">
            <a:spLocks/>
          </p:cNvSpPr>
          <p:nvPr/>
        </p:nvSpPr>
        <p:spPr>
          <a:xfrm>
            <a:off x="107632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Wesley Noordam</a:t>
            </a:r>
            <a:endParaRPr lang="nl-NL" dirty="0">
              <a:solidFill>
                <a:srgbClr val="007FFF"/>
              </a:solidFill>
            </a:endParaRPr>
          </a:p>
        </p:txBody>
      </p:sp>
      <p:pic>
        <p:nvPicPr>
          <p:cNvPr id="10" name="Picture 9" descr="A person in a blue shirt&#10;&#10;Description automatically generated">
            <a:extLst>
              <a:ext uri="{FF2B5EF4-FFF2-40B4-BE49-F238E27FC236}">
                <a16:creationId xmlns:a16="http://schemas.microsoft.com/office/drawing/2014/main" id="{53CD27E8-9190-5DFF-AC7A-A21DE8F02A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0" t="14886" r="28263" b="22762"/>
          <a:stretch/>
        </p:blipFill>
        <p:spPr>
          <a:xfrm>
            <a:off x="1535427" y="2387449"/>
            <a:ext cx="2238377" cy="2179327"/>
          </a:xfrm>
          <a:prstGeom prst="flowChartConnector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FE666E27-7995-46F3-EC8B-62FF2BEB3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3" y="3416499"/>
            <a:ext cx="464345" cy="46434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D69A5AE-933D-7CE0-7859-10ECBB9C41E7}"/>
              </a:ext>
            </a:extLst>
          </p:cNvPr>
          <p:cNvSpPr txBox="1">
            <a:spLocks/>
          </p:cNvSpPr>
          <p:nvPr/>
        </p:nvSpPr>
        <p:spPr>
          <a:xfrm>
            <a:off x="6115050" y="3331171"/>
            <a:ext cx="3118642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wesleynoordam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2052" name="Picture 4" descr="Work - Free professions and jobs icons">
            <a:extLst>
              <a:ext uri="{FF2B5EF4-FFF2-40B4-BE49-F238E27FC236}">
                <a16:creationId xmlns:a16="http://schemas.microsoft.com/office/drawing/2014/main" id="{61F5EDCE-FBA6-BD0C-1F2A-E297A3B27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854" y="1792382"/>
            <a:ext cx="593885" cy="59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4C7EF33-B4E8-170C-5AB7-F302691110FD}"/>
              </a:ext>
            </a:extLst>
          </p:cNvPr>
          <p:cNvSpPr txBox="1">
            <a:spLocks/>
          </p:cNvSpPr>
          <p:nvPr/>
        </p:nvSpPr>
        <p:spPr>
          <a:xfrm>
            <a:off x="6115050" y="1828111"/>
            <a:ext cx="4219975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Azure developer, consultant at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XPRTZ.cloud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cxnSp>
        <p:nvCxnSpPr>
          <p:cNvPr id="27" name="Rechte verbindingslijn 8">
            <a:extLst>
              <a:ext uri="{FF2B5EF4-FFF2-40B4-BE49-F238E27FC236}">
                <a16:creationId xmlns:a16="http://schemas.microsoft.com/office/drawing/2014/main" id="{27E3E920-9C0E-0FCB-FB86-9523E05025F5}"/>
              </a:ext>
            </a:extLst>
          </p:cNvPr>
          <p:cNvCxnSpPr>
            <a:cxnSpLocks/>
          </p:cNvCxnSpPr>
          <p:nvPr/>
        </p:nvCxnSpPr>
        <p:spPr>
          <a:xfrm flipH="1">
            <a:off x="5381623" y="4276320"/>
            <a:ext cx="470725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8" name="Picture 20" descr="Vlag van de Achterhoek - Wikipedia">
            <a:extLst>
              <a:ext uri="{FF2B5EF4-FFF2-40B4-BE49-F238E27FC236}">
                <a16:creationId xmlns:a16="http://schemas.microsoft.com/office/drawing/2014/main" id="{B3BED174-E31F-2DB9-BEF6-FF263EBA2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813" y="4584781"/>
            <a:ext cx="733427" cy="48895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FCB5A3B2-014E-A6B1-F719-4F7262C95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2671186"/>
            <a:ext cx="464345" cy="46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09F188FD-656B-4D6D-E96C-001C4EB581A8}"/>
              </a:ext>
            </a:extLst>
          </p:cNvPr>
          <p:cNvSpPr txBox="1">
            <a:spLocks/>
          </p:cNvSpPr>
          <p:nvPr/>
        </p:nvSpPr>
        <p:spPr>
          <a:xfrm>
            <a:off x="6115050" y="2594340"/>
            <a:ext cx="3118642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Wesley Noordam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A509BA1F-96B1-7857-D767-4C53071E51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D158426-CB91-6B13-457B-4572FDBDBA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4" name="Picture 13" descr="A cartoon of a family with cats and a baby&#10;&#10;AI-generated content may be incorrect.">
            <a:extLst>
              <a:ext uri="{FF2B5EF4-FFF2-40B4-BE49-F238E27FC236}">
                <a16:creationId xmlns:a16="http://schemas.microsoft.com/office/drawing/2014/main" id="{0776AD80-FB18-2895-795B-80E186F488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3" y="4304124"/>
            <a:ext cx="1019177" cy="10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85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31B65-A565-41AB-FEB3-7FA9292B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networking?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587A-238D-829F-BAE9-B97A3A6508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Keep people and applications out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A2881BB-400D-9C0E-28BF-ADF7C486C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136" y="1670318"/>
            <a:ext cx="4320540" cy="351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25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53DD9-05CE-E687-3EE3-CEF1AB9AF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909F-A3EC-E6FB-853F-5ACA2C4D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(traditional) fortress</a:t>
            </a:r>
            <a:endParaRPr lang="en-NL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AAC026D-0101-EA49-159F-E2119CED5DA3}"/>
              </a:ext>
            </a:extLst>
          </p:cNvPr>
          <p:cNvSpPr txBox="1">
            <a:spLocks/>
          </p:cNvSpPr>
          <p:nvPr/>
        </p:nvSpPr>
        <p:spPr>
          <a:xfrm>
            <a:off x="1076324" y="1687817"/>
            <a:ext cx="102774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Components</a:t>
            </a:r>
            <a:endParaRPr lang="en-US" dirty="0"/>
          </a:p>
          <a:p>
            <a:pPr marL="0" indent="0">
              <a:buNone/>
            </a:pPr>
            <a:r>
              <a:rPr lang="en-US" sz="1800" dirty="0"/>
              <a:t>Virtual Network</a:t>
            </a:r>
          </a:p>
          <a:p>
            <a:pPr marL="0" indent="0">
              <a:buNone/>
            </a:pPr>
            <a:r>
              <a:rPr lang="en-US" sz="1800" dirty="0"/>
              <a:t>Private Endpoint</a:t>
            </a:r>
          </a:p>
          <a:p>
            <a:pPr marL="0" indent="0">
              <a:buNone/>
            </a:pPr>
            <a:r>
              <a:rPr lang="en-US" sz="1800" dirty="0"/>
              <a:t>Network Interface</a:t>
            </a:r>
          </a:p>
          <a:p>
            <a:pPr marL="0" indent="0">
              <a:buNone/>
            </a:pPr>
            <a:r>
              <a:rPr lang="en-US" sz="1800" dirty="0"/>
              <a:t>Private DNS Zone</a:t>
            </a:r>
          </a:p>
          <a:p>
            <a:pPr marL="0" indent="0">
              <a:buNone/>
            </a:pPr>
            <a:r>
              <a:rPr lang="en-US" sz="1800" dirty="0"/>
              <a:t>Network Security Group (2x)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BE2E78B-C5AC-1D36-D343-8F4616FA592D}"/>
              </a:ext>
            </a:extLst>
          </p:cNvPr>
          <p:cNvSpPr txBox="1">
            <a:spLocks/>
          </p:cNvSpPr>
          <p:nvPr/>
        </p:nvSpPr>
        <p:spPr>
          <a:xfrm>
            <a:off x="1076324" y="4686446"/>
            <a:ext cx="4859597" cy="1677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Lots of components = complex*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100" dirty="0"/>
              <a:t>*From (my) developer perspective</a:t>
            </a:r>
            <a:endParaRPr lang="en-NL" sz="1100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71E9D03B-B7A5-842A-DD74-16CD038D24F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636" y="1490707"/>
            <a:ext cx="4548448" cy="454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93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F221A2F6-2B45-8DCF-4642-FE08C38948F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8"/>
                    </a14:imgEffect>
                  </a14:imgLayer>
                </a14:imgProps>
              </a:ext>
            </a:extLst>
          </a:blip>
          <a:srcRect r="5958"/>
          <a:stretch/>
        </p:blipFill>
        <p:spPr>
          <a:xfrm>
            <a:off x="4229099" y="1630212"/>
            <a:ext cx="6667501" cy="362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39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2D277-A2CD-EFE1-D256-EACF696A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 Perimeter</a:t>
            </a:r>
            <a:endParaRPr lang="en-NL" dirty="0"/>
          </a:p>
        </p:txBody>
      </p:sp>
      <p:pic>
        <p:nvPicPr>
          <p:cNvPr id="3080" name="Picture 8" descr="Diagram of securing a service with network security perimeter.">
            <a:extLst>
              <a:ext uri="{FF2B5EF4-FFF2-40B4-BE49-F238E27FC236}">
                <a16:creationId xmlns:a16="http://schemas.microsoft.com/office/drawing/2014/main" id="{B7B6D529-5084-FDA0-E22F-64336332C43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386" y="2213335"/>
            <a:ext cx="8937228" cy="243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11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74C70-A9B5-E542-FB47-C215AC1C9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04A4-6ACA-CD04-43C0-857051EE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 Perimeter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5F1A3-B4B8-B0FA-ED48-48C17A1EF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22720" y="1687817"/>
            <a:ext cx="48310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Isolation of:</a:t>
            </a:r>
          </a:p>
          <a:p>
            <a:r>
              <a:rPr lang="en-US" dirty="0"/>
              <a:t>Azure Monitor</a:t>
            </a:r>
          </a:p>
          <a:p>
            <a:r>
              <a:rPr lang="en-US" dirty="0"/>
              <a:t>Azure AI Search</a:t>
            </a:r>
          </a:p>
          <a:p>
            <a:r>
              <a:rPr lang="en-US" dirty="0"/>
              <a:t>Cosmos DB</a:t>
            </a:r>
          </a:p>
          <a:p>
            <a:r>
              <a:rPr lang="en-US" dirty="0"/>
              <a:t>Event Hub</a:t>
            </a:r>
          </a:p>
          <a:p>
            <a:r>
              <a:rPr lang="en-US" dirty="0"/>
              <a:t>Key Vault</a:t>
            </a:r>
          </a:p>
          <a:p>
            <a:r>
              <a:rPr lang="en-US" dirty="0"/>
              <a:t>SQL DB</a:t>
            </a:r>
          </a:p>
          <a:p>
            <a:r>
              <a:rPr lang="en-US" dirty="0"/>
              <a:t>Storage Account</a:t>
            </a:r>
            <a:endParaRPr lang="en-N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D34D0E-60C1-B0B5-53D7-8EB262B64A1D}"/>
              </a:ext>
            </a:extLst>
          </p:cNvPr>
          <p:cNvSpPr txBox="1">
            <a:spLocks/>
          </p:cNvSpPr>
          <p:nvPr/>
        </p:nvSpPr>
        <p:spPr>
          <a:xfrm>
            <a:off x="1076324" y="1687817"/>
            <a:ext cx="50196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Features:</a:t>
            </a:r>
          </a:p>
          <a:p>
            <a:r>
              <a:rPr lang="en-US" dirty="0" err="1"/>
              <a:t>Analyse</a:t>
            </a:r>
            <a:r>
              <a:rPr lang="en-US" dirty="0"/>
              <a:t> traffic</a:t>
            </a:r>
          </a:p>
          <a:p>
            <a:r>
              <a:rPr lang="en-US" dirty="0"/>
              <a:t>Uniform resource inbound and outbound management</a:t>
            </a:r>
          </a:p>
        </p:txBody>
      </p:sp>
    </p:spTree>
    <p:extLst>
      <p:ext uri="{BB962C8B-B14F-4D97-AF65-F5344CB8AC3E}">
        <p14:creationId xmlns:p14="http://schemas.microsoft.com/office/powerpoint/2010/main" val="331259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A29FF-EE5D-F392-8999-2AEA666D1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973E49C-54A8-CBB8-B5A3-A97CA4B3AB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8"/>
                    </a14:imgEffect>
                  </a14:imgLayer>
                </a14:imgProps>
              </a:ext>
            </a:extLst>
          </a:blip>
          <a:srcRect r="5958"/>
          <a:stretch/>
        </p:blipFill>
        <p:spPr>
          <a:xfrm>
            <a:off x="4229099" y="1630212"/>
            <a:ext cx="6667501" cy="362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7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77703-1D11-91F8-F3D9-4506F7D5D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E416C-380A-F2D3-318E-436CB773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vs NSP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09EB-8DFC-D6D0-1D95-5C097607D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15062" y="1687817"/>
            <a:ext cx="501967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NSP</a:t>
            </a:r>
          </a:p>
          <a:p>
            <a:r>
              <a:rPr lang="en-US" dirty="0"/>
              <a:t>Simplistic</a:t>
            </a:r>
          </a:p>
          <a:p>
            <a:r>
              <a:rPr lang="en-US" dirty="0"/>
              <a:t>Limited</a:t>
            </a:r>
          </a:p>
          <a:p>
            <a:r>
              <a:rPr lang="en-US" dirty="0"/>
              <a:t>Easy traffic analysis</a:t>
            </a:r>
          </a:p>
          <a:p>
            <a:r>
              <a:rPr lang="en-US" dirty="0"/>
              <a:t>Preview</a:t>
            </a:r>
            <a:endParaRPr lang="en-N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9248A7-8675-7234-C3A9-5BF6304598ED}"/>
              </a:ext>
            </a:extLst>
          </p:cNvPr>
          <p:cNvSpPr txBox="1">
            <a:spLocks/>
          </p:cNvSpPr>
          <p:nvPr/>
        </p:nvSpPr>
        <p:spPr>
          <a:xfrm>
            <a:off x="1076324" y="1687817"/>
            <a:ext cx="50196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VNET</a:t>
            </a:r>
          </a:p>
          <a:p>
            <a:r>
              <a:rPr lang="en-US" dirty="0"/>
              <a:t>Complex</a:t>
            </a:r>
          </a:p>
          <a:p>
            <a:r>
              <a:rPr lang="en-US" dirty="0"/>
              <a:t>Versatile</a:t>
            </a:r>
          </a:p>
        </p:txBody>
      </p:sp>
    </p:spTree>
    <p:extLst>
      <p:ext uri="{BB962C8B-B14F-4D97-AF65-F5344CB8AC3E}">
        <p14:creationId xmlns:p14="http://schemas.microsoft.com/office/powerpoint/2010/main" val="126158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68207C2816C948BACFCCCFAC8DFDD3" ma:contentTypeVersion="11" ma:contentTypeDescription="Een nieuw document maken." ma:contentTypeScope="" ma:versionID="10670324d301a600ff3d13ebf1370e36">
  <xsd:schema xmlns:xsd="http://www.w3.org/2001/XMLSchema" xmlns:xs="http://www.w3.org/2001/XMLSchema" xmlns:p="http://schemas.microsoft.com/office/2006/metadata/properties" xmlns:ns3="ed137cb5-8b7a-4202-9c90-0acaa04adbc7" xmlns:ns4="e940e4c0-e18d-4e6c-a8e1-02663ae0123c" targetNamespace="http://schemas.microsoft.com/office/2006/metadata/properties" ma:root="true" ma:fieldsID="4861ff9db2ba3a7b19e4f967d3c3f44b" ns3:_="" ns4:_="">
    <xsd:import namespace="ed137cb5-8b7a-4202-9c90-0acaa04adbc7"/>
    <xsd:import namespace="e940e4c0-e18d-4e6c-a8e1-02663ae0123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137cb5-8b7a-4202-9c90-0acaa04adb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40e4c0-e18d-4e6c-a8e1-02663ae0123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F9391E-C09F-4A04-A5C1-09D50DA315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137cb5-8b7a-4202-9c90-0acaa04adbc7"/>
    <ds:schemaRef ds:uri="e940e4c0-e18d-4e6c-a8e1-02663ae012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381251-3B6A-49A5-99B2-0B2B4241729C}">
  <ds:schemaRefs>
    <ds:schemaRef ds:uri="ed137cb5-8b7a-4202-9c90-0acaa04adbc7"/>
    <ds:schemaRef ds:uri="http://schemas.microsoft.com/office/2006/documentManagement/types"/>
    <ds:schemaRef ds:uri="e940e4c0-e18d-4e6c-a8e1-02663ae0123c"/>
    <ds:schemaRef ds:uri="http://www.w3.org/XML/1998/namespace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FB4A3D5-72A7-4E94-8125-B8E7AD6C4D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Office PowerPoint</Application>
  <PresentationFormat>Widescreen</PresentationFormat>
  <Paragraphs>58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Kantoorthema</vt:lpstr>
      <vt:lpstr>PowerPoint Presentation</vt:lpstr>
      <vt:lpstr>PowerPoint Presentation</vt:lpstr>
      <vt:lpstr>Why networking?</vt:lpstr>
      <vt:lpstr>Building the (traditional) fortress</vt:lpstr>
      <vt:lpstr>PowerPoint Presentation</vt:lpstr>
      <vt:lpstr>Network Security Perimeter</vt:lpstr>
      <vt:lpstr>Network Security Perimeter</vt:lpstr>
      <vt:lpstr>PowerPoint Presentation</vt:lpstr>
      <vt:lpstr>VNET vs NSP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Wesley Noordam</dc:creator>
  <cp:lastModifiedBy>Wesley Noordam</cp:lastModifiedBy>
  <cp:revision>31</cp:revision>
  <dcterms:created xsi:type="dcterms:W3CDTF">2019-08-08T13:34:08Z</dcterms:created>
  <dcterms:modified xsi:type="dcterms:W3CDTF">2025-06-05T09:17:45Z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0x0101005F68207C2816C948BACFCCCFAC8DFDD3</vt:lpwstr>
  </property>
</Properties>
</file>